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63" r:id="rId2"/>
    <p:sldId id="277" r:id="rId3"/>
    <p:sldId id="287" r:id="rId4"/>
    <p:sldId id="285" r:id="rId5"/>
    <p:sldId id="278" r:id="rId6"/>
    <p:sldId id="264" r:id="rId7"/>
    <p:sldId id="265" r:id="rId8"/>
    <p:sldId id="279" r:id="rId9"/>
    <p:sldId id="280" r:id="rId10"/>
    <p:sldId id="286" r:id="rId11"/>
    <p:sldId id="266" r:id="rId12"/>
    <p:sldId id="270" r:id="rId13"/>
    <p:sldId id="281" r:id="rId14"/>
    <p:sldId id="257" r:id="rId15"/>
    <p:sldId id="282" r:id="rId16"/>
    <p:sldId id="283" r:id="rId17"/>
    <p:sldId id="28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68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0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433B0F-B1AA-4B48-B9B6-8CBF6C79E3F8}" type="doc">
      <dgm:prSet loTypeId="urn:microsoft.com/office/officeart/2005/8/layout/radial2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E4FE0B-4883-4E4A-91C9-0F667A616CE7}">
      <dgm:prSet phldrT="[Text]"/>
      <dgm:spPr/>
      <dgm:t>
        <a:bodyPr/>
        <a:lstStyle/>
        <a:p>
          <a:r>
            <a:rPr lang="fa-IR" dirty="0" smtClean="0"/>
            <a:t>صلاحیت علمی</a:t>
          </a:r>
          <a:endParaRPr lang="en-US" dirty="0"/>
        </a:p>
      </dgm:t>
    </dgm:pt>
    <dgm:pt modelId="{9780880A-DF4D-42D8-B0D9-6D10ECFB9D06}" type="parTrans" cxnId="{D89CE063-7AD4-4CF8-870A-B49011E9720E}">
      <dgm:prSet/>
      <dgm:spPr/>
      <dgm:t>
        <a:bodyPr/>
        <a:lstStyle/>
        <a:p>
          <a:endParaRPr lang="en-US"/>
        </a:p>
      </dgm:t>
    </dgm:pt>
    <dgm:pt modelId="{7E1AD202-6594-44C6-B245-AD9C2AC89D24}" type="sibTrans" cxnId="{D89CE063-7AD4-4CF8-870A-B49011E9720E}">
      <dgm:prSet/>
      <dgm:spPr/>
      <dgm:t>
        <a:bodyPr/>
        <a:lstStyle/>
        <a:p>
          <a:endParaRPr lang="en-US"/>
        </a:p>
      </dgm:t>
    </dgm:pt>
    <dgm:pt modelId="{6AF9CE64-1851-4483-955E-C489E0FC5078}">
      <dgm:prSet phldrT="[Text]"/>
      <dgm:spPr/>
      <dgm:t>
        <a:bodyPr/>
        <a:lstStyle/>
        <a:p>
          <a:r>
            <a:rPr lang="fa-IR" dirty="0" smtClean="0"/>
            <a:t>صلاحیت اخلاقی و انضباطی</a:t>
          </a:r>
          <a:endParaRPr lang="en-US" dirty="0"/>
        </a:p>
      </dgm:t>
    </dgm:pt>
    <dgm:pt modelId="{4B02EF04-0070-4021-97FF-C7037A576A6C}" type="parTrans" cxnId="{3FD00E1C-B4DF-4E37-A803-B459424C7DF6}">
      <dgm:prSet/>
      <dgm:spPr/>
      <dgm:t>
        <a:bodyPr/>
        <a:lstStyle/>
        <a:p>
          <a:endParaRPr lang="en-US"/>
        </a:p>
      </dgm:t>
    </dgm:pt>
    <dgm:pt modelId="{2C41C94E-22B3-49A7-A27C-130DA5ED51D9}" type="sibTrans" cxnId="{3FD00E1C-B4DF-4E37-A803-B459424C7DF6}">
      <dgm:prSet/>
      <dgm:spPr/>
      <dgm:t>
        <a:bodyPr/>
        <a:lstStyle/>
        <a:p>
          <a:endParaRPr lang="en-US"/>
        </a:p>
      </dgm:t>
    </dgm:pt>
    <dgm:pt modelId="{F553ABC9-4768-45FC-A71A-13FC47546027}">
      <dgm:prSet phldrT="[Text]"/>
      <dgm:spPr/>
      <dgm:t>
        <a:bodyPr/>
        <a:lstStyle/>
        <a:p>
          <a:r>
            <a:rPr lang="fa-IR" dirty="0" smtClean="0"/>
            <a:t>صلاحیت جسمی روانی</a:t>
          </a:r>
          <a:endParaRPr lang="en-US" dirty="0"/>
        </a:p>
      </dgm:t>
    </dgm:pt>
    <dgm:pt modelId="{BFE4465F-C6B3-4E88-A946-2F1DE36D82A9}" type="parTrans" cxnId="{27E21920-63D4-4393-8C9A-7F64B7030975}">
      <dgm:prSet/>
      <dgm:spPr/>
      <dgm:t>
        <a:bodyPr/>
        <a:lstStyle/>
        <a:p>
          <a:endParaRPr lang="en-US"/>
        </a:p>
      </dgm:t>
    </dgm:pt>
    <dgm:pt modelId="{B4B595B7-8A9A-4946-8870-1093D38408D3}" type="sibTrans" cxnId="{27E21920-63D4-4393-8C9A-7F64B7030975}">
      <dgm:prSet/>
      <dgm:spPr/>
      <dgm:t>
        <a:bodyPr/>
        <a:lstStyle/>
        <a:p>
          <a:endParaRPr lang="en-US"/>
        </a:p>
      </dgm:t>
    </dgm:pt>
    <dgm:pt modelId="{C32AFC9C-563B-44D8-A110-A5C77F98F587}">
      <dgm:prSet phldrT="[Text]" phldr="1"/>
      <dgm:spPr/>
      <dgm:t>
        <a:bodyPr/>
        <a:lstStyle/>
        <a:p>
          <a:endParaRPr lang="en-US" dirty="0"/>
        </a:p>
      </dgm:t>
    </dgm:pt>
    <dgm:pt modelId="{B9C72638-79E6-43E9-9A2E-468E6BBF95B0}" type="parTrans" cxnId="{05B2D9A1-5729-45E7-956E-EA76A88EEE9C}">
      <dgm:prSet/>
      <dgm:spPr/>
      <dgm:t>
        <a:bodyPr/>
        <a:lstStyle/>
        <a:p>
          <a:endParaRPr lang="en-US"/>
        </a:p>
      </dgm:t>
    </dgm:pt>
    <dgm:pt modelId="{645619CA-8DF3-4A0D-8B23-B715E3ACCDBD}" type="sibTrans" cxnId="{05B2D9A1-5729-45E7-956E-EA76A88EEE9C}">
      <dgm:prSet/>
      <dgm:spPr/>
      <dgm:t>
        <a:bodyPr/>
        <a:lstStyle/>
        <a:p>
          <a:endParaRPr lang="en-US"/>
        </a:p>
      </dgm:t>
    </dgm:pt>
    <dgm:pt modelId="{A90E9921-A71F-4356-BEF9-195818F82C1A}">
      <dgm:prSet phldrT="[Text]"/>
      <dgm:spPr/>
      <dgm:t>
        <a:bodyPr/>
        <a:lstStyle/>
        <a:p>
          <a:endParaRPr lang="en-US" dirty="0"/>
        </a:p>
      </dgm:t>
    </dgm:pt>
    <dgm:pt modelId="{8888E451-3507-47D6-9AD7-0589C4759B48}" type="parTrans" cxnId="{E999034A-2813-4B6C-9355-244B88D71661}">
      <dgm:prSet/>
      <dgm:spPr/>
      <dgm:t>
        <a:bodyPr/>
        <a:lstStyle/>
        <a:p>
          <a:endParaRPr lang="en-US"/>
        </a:p>
      </dgm:t>
    </dgm:pt>
    <dgm:pt modelId="{CC88ABFF-109F-49BE-BF3A-A98A003F7182}" type="sibTrans" cxnId="{E999034A-2813-4B6C-9355-244B88D71661}">
      <dgm:prSet/>
      <dgm:spPr/>
      <dgm:t>
        <a:bodyPr/>
        <a:lstStyle/>
        <a:p>
          <a:endParaRPr lang="en-US"/>
        </a:p>
      </dgm:t>
    </dgm:pt>
    <dgm:pt modelId="{166A2A50-5D7F-410C-B307-43D2170B92C6}" type="pres">
      <dgm:prSet presAssocID="{84433B0F-B1AA-4B48-B9B6-8CBF6C79E3F8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E7FCF82-5136-4106-889C-81F2804671C5}" type="pres">
      <dgm:prSet presAssocID="{84433B0F-B1AA-4B48-B9B6-8CBF6C79E3F8}" presName="cycle" presStyleCnt="0"/>
      <dgm:spPr/>
    </dgm:pt>
    <dgm:pt modelId="{2062A65C-A575-40A2-ADC0-6BAEEFA359C1}" type="pres">
      <dgm:prSet presAssocID="{84433B0F-B1AA-4B48-B9B6-8CBF6C79E3F8}" presName="centerShape" presStyleCnt="0"/>
      <dgm:spPr/>
    </dgm:pt>
    <dgm:pt modelId="{7799392B-D34E-42CA-B9A4-44AE3D96FB03}" type="pres">
      <dgm:prSet presAssocID="{84433B0F-B1AA-4B48-B9B6-8CBF6C79E3F8}" presName="connSite" presStyleLbl="node1" presStyleIdx="0" presStyleCnt="4"/>
      <dgm:spPr/>
    </dgm:pt>
    <dgm:pt modelId="{283203DF-28EA-4EB7-9D68-9869F0DC6B6C}" type="pres">
      <dgm:prSet presAssocID="{84433B0F-B1AA-4B48-B9B6-8CBF6C79E3F8}" presName="visible" presStyleLbl="node1" presStyleIdx="0" presStyleCnt="4" custScaleX="88536" custScaleY="9986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</dgm:pt>
    <dgm:pt modelId="{8E86DE8F-42ED-4A67-9686-A6E1D9CE9CD2}" type="pres">
      <dgm:prSet presAssocID="{9780880A-DF4D-42D8-B0D9-6D10ECFB9D06}" presName="Name25" presStyleLbl="parChTrans1D1" presStyleIdx="0" presStyleCnt="3"/>
      <dgm:spPr/>
      <dgm:t>
        <a:bodyPr/>
        <a:lstStyle/>
        <a:p>
          <a:endParaRPr lang="en-US"/>
        </a:p>
      </dgm:t>
    </dgm:pt>
    <dgm:pt modelId="{EF411695-17AB-420D-8E73-18681D72757D}" type="pres">
      <dgm:prSet presAssocID="{A7E4FE0B-4883-4E4A-91C9-0F667A616CE7}" presName="node" presStyleCnt="0"/>
      <dgm:spPr/>
    </dgm:pt>
    <dgm:pt modelId="{DB7F6D64-32E5-4FBF-99FC-4E71D387DADC}" type="pres">
      <dgm:prSet presAssocID="{A7E4FE0B-4883-4E4A-91C9-0F667A616CE7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ECF420-3873-4821-BA5F-A16862420879}" type="pres">
      <dgm:prSet presAssocID="{A7E4FE0B-4883-4E4A-91C9-0F667A616CE7}" presName="childNode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E1BBB2-F7C3-4CFC-9C34-8F72C8C84D03}" type="pres">
      <dgm:prSet presAssocID="{4B02EF04-0070-4021-97FF-C7037A576A6C}" presName="Name25" presStyleLbl="parChTrans1D1" presStyleIdx="1" presStyleCnt="3"/>
      <dgm:spPr/>
      <dgm:t>
        <a:bodyPr/>
        <a:lstStyle/>
        <a:p>
          <a:endParaRPr lang="en-US"/>
        </a:p>
      </dgm:t>
    </dgm:pt>
    <dgm:pt modelId="{FD9CCE11-AE45-4BE2-A6D7-B42673273AF0}" type="pres">
      <dgm:prSet presAssocID="{6AF9CE64-1851-4483-955E-C489E0FC5078}" presName="node" presStyleCnt="0"/>
      <dgm:spPr/>
    </dgm:pt>
    <dgm:pt modelId="{187043CF-ADA5-4170-9723-078D271BB216}" type="pres">
      <dgm:prSet presAssocID="{6AF9CE64-1851-4483-955E-C489E0FC5078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87D521-3A7C-4E2B-8520-99A02D57824F}" type="pres">
      <dgm:prSet presAssocID="{6AF9CE64-1851-4483-955E-C489E0FC5078}" presName="childNode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5A7D16-F136-4E32-8140-4C8023D643C5}" type="pres">
      <dgm:prSet presAssocID="{BFE4465F-C6B3-4E88-A946-2F1DE36D82A9}" presName="Name25" presStyleLbl="parChTrans1D1" presStyleIdx="2" presStyleCnt="3"/>
      <dgm:spPr/>
      <dgm:t>
        <a:bodyPr/>
        <a:lstStyle/>
        <a:p>
          <a:endParaRPr lang="en-US"/>
        </a:p>
      </dgm:t>
    </dgm:pt>
    <dgm:pt modelId="{D4398F81-37C0-4A65-AEEF-9E290B7EA325}" type="pres">
      <dgm:prSet presAssocID="{F553ABC9-4768-45FC-A71A-13FC47546027}" presName="node" presStyleCnt="0"/>
      <dgm:spPr/>
    </dgm:pt>
    <dgm:pt modelId="{2FAB2F0A-B6AF-42DF-9B12-D387D285FB49}" type="pres">
      <dgm:prSet presAssocID="{F553ABC9-4768-45FC-A71A-13FC47546027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940BDB-0AFC-40C0-9466-C54BAE8A096F}" type="pres">
      <dgm:prSet presAssocID="{F553ABC9-4768-45FC-A71A-13FC47546027}" presName="childNode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D00E1C-B4DF-4E37-A803-B459424C7DF6}" srcId="{84433B0F-B1AA-4B48-B9B6-8CBF6C79E3F8}" destId="{6AF9CE64-1851-4483-955E-C489E0FC5078}" srcOrd="1" destOrd="0" parTransId="{4B02EF04-0070-4021-97FF-C7037A576A6C}" sibTransId="{2C41C94E-22B3-49A7-A27C-130DA5ED51D9}"/>
    <dgm:cxn modelId="{CEA62C7E-1D33-49D8-9119-EE3F40DEF14A}" type="presOf" srcId="{84433B0F-B1AA-4B48-B9B6-8CBF6C79E3F8}" destId="{166A2A50-5D7F-410C-B307-43D2170B92C6}" srcOrd="0" destOrd="0" presId="urn:microsoft.com/office/officeart/2005/8/layout/radial2"/>
    <dgm:cxn modelId="{92C7A2B0-D0FA-4347-8ED2-56627F2EC651}" type="presOf" srcId="{BFE4465F-C6B3-4E88-A946-2F1DE36D82A9}" destId="{725A7D16-F136-4E32-8140-4C8023D643C5}" srcOrd="0" destOrd="0" presId="urn:microsoft.com/office/officeart/2005/8/layout/radial2"/>
    <dgm:cxn modelId="{27E21920-63D4-4393-8C9A-7F64B7030975}" srcId="{84433B0F-B1AA-4B48-B9B6-8CBF6C79E3F8}" destId="{F553ABC9-4768-45FC-A71A-13FC47546027}" srcOrd="2" destOrd="0" parTransId="{BFE4465F-C6B3-4E88-A946-2F1DE36D82A9}" sibTransId="{B4B595B7-8A9A-4946-8870-1093D38408D3}"/>
    <dgm:cxn modelId="{4BF886BC-C08C-477D-8D63-AE385B2EBB92}" type="presOf" srcId="{9780880A-DF4D-42D8-B0D9-6D10ECFB9D06}" destId="{8E86DE8F-42ED-4A67-9686-A6E1D9CE9CD2}" srcOrd="0" destOrd="0" presId="urn:microsoft.com/office/officeart/2005/8/layout/radial2"/>
    <dgm:cxn modelId="{9C827AED-BF5D-4982-887B-24EC891F8ADD}" type="presOf" srcId="{A90E9921-A71F-4356-BEF9-195818F82C1A}" destId="{F0ECF420-3873-4821-BA5F-A16862420879}" srcOrd="0" destOrd="0" presId="urn:microsoft.com/office/officeart/2005/8/layout/radial2"/>
    <dgm:cxn modelId="{83F7A9ED-8244-4904-BF12-3FD60AEF9CAB}" type="presOf" srcId="{C32AFC9C-563B-44D8-A110-A5C77F98F587}" destId="{E6940BDB-0AFC-40C0-9466-C54BAE8A096F}" srcOrd="0" destOrd="0" presId="urn:microsoft.com/office/officeart/2005/8/layout/radial2"/>
    <dgm:cxn modelId="{69365277-391B-4FA8-8BEE-E18116281DBF}" type="presOf" srcId="{A7E4FE0B-4883-4E4A-91C9-0F667A616CE7}" destId="{DB7F6D64-32E5-4FBF-99FC-4E71D387DADC}" srcOrd="0" destOrd="0" presId="urn:microsoft.com/office/officeart/2005/8/layout/radial2"/>
    <dgm:cxn modelId="{E999034A-2813-4B6C-9355-244B88D71661}" srcId="{A7E4FE0B-4883-4E4A-91C9-0F667A616CE7}" destId="{A90E9921-A71F-4356-BEF9-195818F82C1A}" srcOrd="0" destOrd="0" parTransId="{8888E451-3507-47D6-9AD7-0589C4759B48}" sibTransId="{CC88ABFF-109F-49BE-BF3A-A98A003F7182}"/>
    <dgm:cxn modelId="{1F8EE631-A1E1-4EB8-A27B-00E3A7662D7D}" type="presOf" srcId="{F553ABC9-4768-45FC-A71A-13FC47546027}" destId="{2FAB2F0A-B6AF-42DF-9B12-D387D285FB49}" srcOrd="0" destOrd="0" presId="urn:microsoft.com/office/officeart/2005/8/layout/radial2"/>
    <dgm:cxn modelId="{D89CE063-7AD4-4CF8-870A-B49011E9720E}" srcId="{84433B0F-B1AA-4B48-B9B6-8CBF6C79E3F8}" destId="{A7E4FE0B-4883-4E4A-91C9-0F667A616CE7}" srcOrd="0" destOrd="0" parTransId="{9780880A-DF4D-42D8-B0D9-6D10ECFB9D06}" sibTransId="{7E1AD202-6594-44C6-B245-AD9C2AC89D24}"/>
    <dgm:cxn modelId="{DAFE0BBD-D6A4-44BC-86DA-ED2F0541ECF9}" type="presOf" srcId="{4B02EF04-0070-4021-97FF-C7037A576A6C}" destId="{14E1BBB2-F7C3-4CFC-9C34-8F72C8C84D03}" srcOrd="0" destOrd="0" presId="urn:microsoft.com/office/officeart/2005/8/layout/radial2"/>
    <dgm:cxn modelId="{F0DAE479-C61C-4629-8059-A837B18ED619}" type="presOf" srcId="{6AF9CE64-1851-4483-955E-C489E0FC5078}" destId="{187043CF-ADA5-4170-9723-078D271BB216}" srcOrd="0" destOrd="0" presId="urn:microsoft.com/office/officeart/2005/8/layout/radial2"/>
    <dgm:cxn modelId="{05B2D9A1-5729-45E7-956E-EA76A88EEE9C}" srcId="{F553ABC9-4768-45FC-A71A-13FC47546027}" destId="{C32AFC9C-563B-44D8-A110-A5C77F98F587}" srcOrd="0" destOrd="0" parTransId="{B9C72638-79E6-43E9-9A2E-468E6BBF95B0}" sibTransId="{645619CA-8DF3-4A0D-8B23-B715E3ACCDBD}"/>
    <dgm:cxn modelId="{341A6EE2-F30F-412C-9EAD-D5F85A57C093}" type="presParOf" srcId="{166A2A50-5D7F-410C-B307-43D2170B92C6}" destId="{CE7FCF82-5136-4106-889C-81F2804671C5}" srcOrd="0" destOrd="0" presId="urn:microsoft.com/office/officeart/2005/8/layout/radial2"/>
    <dgm:cxn modelId="{6AEA67F3-5ED2-4294-9DC3-286A79A07CB5}" type="presParOf" srcId="{CE7FCF82-5136-4106-889C-81F2804671C5}" destId="{2062A65C-A575-40A2-ADC0-6BAEEFA359C1}" srcOrd="0" destOrd="0" presId="urn:microsoft.com/office/officeart/2005/8/layout/radial2"/>
    <dgm:cxn modelId="{17462A1E-E3D0-4BE9-8269-F593F37D8A19}" type="presParOf" srcId="{2062A65C-A575-40A2-ADC0-6BAEEFA359C1}" destId="{7799392B-D34E-42CA-B9A4-44AE3D96FB03}" srcOrd="0" destOrd="0" presId="urn:microsoft.com/office/officeart/2005/8/layout/radial2"/>
    <dgm:cxn modelId="{5D660456-071A-444C-A41F-1B5E49B0C877}" type="presParOf" srcId="{2062A65C-A575-40A2-ADC0-6BAEEFA359C1}" destId="{283203DF-28EA-4EB7-9D68-9869F0DC6B6C}" srcOrd="1" destOrd="0" presId="urn:microsoft.com/office/officeart/2005/8/layout/radial2"/>
    <dgm:cxn modelId="{001B3DB7-9147-4CCD-819F-AFB9019C86B1}" type="presParOf" srcId="{CE7FCF82-5136-4106-889C-81F2804671C5}" destId="{8E86DE8F-42ED-4A67-9686-A6E1D9CE9CD2}" srcOrd="1" destOrd="0" presId="urn:microsoft.com/office/officeart/2005/8/layout/radial2"/>
    <dgm:cxn modelId="{221AAAF9-382A-4A71-93F1-B570090BB90E}" type="presParOf" srcId="{CE7FCF82-5136-4106-889C-81F2804671C5}" destId="{EF411695-17AB-420D-8E73-18681D72757D}" srcOrd="2" destOrd="0" presId="urn:microsoft.com/office/officeart/2005/8/layout/radial2"/>
    <dgm:cxn modelId="{FBF3ACCF-2A4D-421B-A406-B6FE4A6FD24F}" type="presParOf" srcId="{EF411695-17AB-420D-8E73-18681D72757D}" destId="{DB7F6D64-32E5-4FBF-99FC-4E71D387DADC}" srcOrd="0" destOrd="0" presId="urn:microsoft.com/office/officeart/2005/8/layout/radial2"/>
    <dgm:cxn modelId="{B57F8D14-9747-460D-A336-412D4BA453CE}" type="presParOf" srcId="{EF411695-17AB-420D-8E73-18681D72757D}" destId="{F0ECF420-3873-4821-BA5F-A16862420879}" srcOrd="1" destOrd="0" presId="urn:microsoft.com/office/officeart/2005/8/layout/radial2"/>
    <dgm:cxn modelId="{71FDA1CA-4C20-45AA-8EAB-24EC55173FF2}" type="presParOf" srcId="{CE7FCF82-5136-4106-889C-81F2804671C5}" destId="{14E1BBB2-F7C3-4CFC-9C34-8F72C8C84D03}" srcOrd="3" destOrd="0" presId="urn:microsoft.com/office/officeart/2005/8/layout/radial2"/>
    <dgm:cxn modelId="{83BAE439-0976-4143-87E5-B01CA20374D0}" type="presParOf" srcId="{CE7FCF82-5136-4106-889C-81F2804671C5}" destId="{FD9CCE11-AE45-4BE2-A6D7-B42673273AF0}" srcOrd="4" destOrd="0" presId="urn:microsoft.com/office/officeart/2005/8/layout/radial2"/>
    <dgm:cxn modelId="{F7C60FAC-93B2-4A9E-8F1B-F739F3DEDE0D}" type="presParOf" srcId="{FD9CCE11-AE45-4BE2-A6D7-B42673273AF0}" destId="{187043CF-ADA5-4170-9723-078D271BB216}" srcOrd="0" destOrd="0" presId="urn:microsoft.com/office/officeart/2005/8/layout/radial2"/>
    <dgm:cxn modelId="{F5252444-8DFF-4BCD-A3A0-D7DD3496DB57}" type="presParOf" srcId="{FD9CCE11-AE45-4BE2-A6D7-B42673273AF0}" destId="{5387D521-3A7C-4E2B-8520-99A02D57824F}" srcOrd="1" destOrd="0" presId="urn:microsoft.com/office/officeart/2005/8/layout/radial2"/>
    <dgm:cxn modelId="{300C35DF-C35E-455B-AB9E-DB0B9002CAC8}" type="presParOf" srcId="{CE7FCF82-5136-4106-889C-81F2804671C5}" destId="{725A7D16-F136-4E32-8140-4C8023D643C5}" srcOrd="5" destOrd="0" presId="urn:microsoft.com/office/officeart/2005/8/layout/radial2"/>
    <dgm:cxn modelId="{0103F0FE-D31F-48CF-9A8F-DB47E288A4D3}" type="presParOf" srcId="{CE7FCF82-5136-4106-889C-81F2804671C5}" destId="{D4398F81-37C0-4A65-AEEF-9E290B7EA325}" srcOrd="6" destOrd="0" presId="urn:microsoft.com/office/officeart/2005/8/layout/radial2"/>
    <dgm:cxn modelId="{C5BD6B75-F00B-4FE7-9AAF-F43096E9D3BE}" type="presParOf" srcId="{D4398F81-37C0-4A65-AEEF-9E290B7EA325}" destId="{2FAB2F0A-B6AF-42DF-9B12-D387D285FB49}" srcOrd="0" destOrd="0" presId="urn:microsoft.com/office/officeart/2005/8/layout/radial2"/>
    <dgm:cxn modelId="{3C4F264D-70C6-44FD-AE5F-3FA62051EEE8}" type="presParOf" srcId="{D4398F81-37C0-4A65-AEEF-9E290B7EA325}" destId="{E6940BDB-0AFC-40C0-9466-C54BAE8A096F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303AE2-7D59-4FD2-BEFF-BCC016D3848E}" type="doc">
      <dgm:prSet loTypeId="urn:microsoft.com/office/officeart/2005/8/layout/orgChart1" loCatId="hierarchy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A34BDB3-942A-4ED8-9E97-27CD4E831168}" type="asst">
      <dgm:prSet phldrT="[Text]"/>
      <dgm:spPr/>
      <dgm:t>
        <a:bodyPr/>
        <a:lstStyle/>
        <a:p>
          <a:r>
            <a:rPr lang="fa-IR" dirty="0" smtClean="0"/>
            <a:t>شورای صدور پروانه صلاحیت حرفه ای </a:t>
          </a:r>
          <a:endParaRPr lang="en-US" dirty="0"/>
        </a:p>
      </dgm:t>
    </dgm:pt>
    <dgm:pt modelId="{45FDAF74-3016-4981-8F5F-079EE4A4648A}" type="parTrans" cxnId="{62D9373F-ED14-4BF5-8F98-4CEDB231C43D}">
      <dgm:prSet/>
      <dgm:spPr/>
      <dgm:t>
        <a:bodyPr/>
        <a:lstStyle/>
        <a:p>
          <a:endParaRPr lang="en-US"/>
        </a:p>
      </dgm:t>
    </dgm:pt>
    <dgm:pt modelId="{91E3DEB6-FDFC-44F7-BDFA-988EA540F9DD}" type="sibTrans" cxnId="{62D9373F-ED14-4BF5-8F98-4CEDB231C43D}">
      <dgm:prSet/>
      <dgm:spPr/>
      <dgm:t>
        <a:bodyPr/>
        <a:lstStyle/>
        <a:p>
          <a:endParaRPr lang="en-US"/>
        </a:p>
      </dgm:t>
    </dgm:pt>
    <dgm:pt modelId="{06A80EA7-1374-4FD0-B7BF-9F764BFB6875}">
      <dgm:prSet phldrT="[Text]"/>
      <dgm:spPr/>
      <dgm:t>
        <a:bodyPr/>
        <a:lstStyle/>
        <a:p>
          <a:r>
            <a:rPr lang="fa-IR" dirty="0" smtClean="0"/>
            <a:t>کمیسیون  پزشکی </a:t>
          </a:r>
          <a:endParaRPr lang="en-US" dirty="0"/>
        </a:p>
      </dgm:t>
    </dgm:pt>
    <dgm:pt modelId="{84038937-8835-402D-AA45-948B7613072D}" type="parTrans" cxnId="{F44B76FC-6968-425D-A556-FC1A5C72613D}">
      <dgm:prSet/>
      <dgm:spPr/>
      <dgm:t>
        <a:bodyPr/>
        <a:lstStyle/>
        <a:p>
          <a:endParaRPr lang="en-US"/>
        </a:p>
      </dgm:t>
    </dgm:pt>
    <dgm:pt modelId="{35E5837C-FDE3-402B-B4E2-60BCBBEC0E7D}" type="sibTrans" cxnId="{F44B76FC-6968-425D-A556-FC1A5C72613D}">
      <dgm:prSet/>
      <dgm:spPr/>
      <dgm:t>
        <a:bodyPr/>
        <a:lstStyle/>
        <a:p>
          <a:endParaRPr lang="en-US"/>
        </a:p>
      </dgm:t>
    </dgm:pt>
    <dgm:pt modelId="{F69B4C14-F6A3-492A-B297-EA161DC5037D}">
      <dgm:prSet phldrT="[Text]" custT="1"/>
      <dgm:spPr/>
      <dgm:t>
        <a:bodyPr/>
        <a:lstStyle/>
        <a:p>
          <a:r>
            <a:rPr lang="fa-IR" sz="1400" dirty="0" smtClean="0"/>
            <a:t>کمیسیون اخلاقی و انظباطی</a:t>
          </a:r>
          <a:endParaRPr lang="en-US" sz="1400" dirty="0"/>
        </a:p>
      </dgm:t>
    </dgm:pt>
    <dgm:pt modelId="{E495D039-DC09-4403-B016-FA04D242F60E}" type="parTrans" cxnId="{DC9E52E7-D1E1-452A-A24A-72B9A2AB29F9}">
      <dgm:prSet/>
      <dgm:spPr/>
      <dgm:t>
        <a:bodyPr/>
        <a:lstStyle/>
        <a:p>
          <a:endParaRPr lang="en-US"/>
        </a:p>
      </dgm:t>
    </dgm:pt>
    <dgm:pt modelId="{A51D7BA7-68AE-4BE6-A765-4D5F43609E00}" type="sibTrans" cxnId="{DC9E52E7-D1E1-452A-A24A-72B9A2AB29F9}">
      <dgm:prSet/>
      <dgm:spPr/>
      <dgm:t>
        <a:bodyPr/>
        <a:lstStyle/>
        <a:p>
          <a:endParaRPr lang="en-US"/>
        </a:p>
      </dgm:t>
    </dgm:pt>
    <dgm:pt modelId="{F5E202FF-92B0-40A1-90C2-D1A64813D021}">
      <dgm:prSet phldrT="[Text]"/>
      <dgm:spPr/>
      <dgm:t>
        <a:bodyPr/>
        <a:lstStyle/>
        <a:p>
          <a:r>
            <a:rPr lang="fa-IR" dirty="0" smtClean="0"/>
            <a:t>کمیسیون علمی </a:t>
          </a:r>
          <a:endParaRPr lang="en-US" dirty="0"/>
        </a:p>
      </dgm:t>
    </dgm:pt>
    <dgm:pt modelId="{CEA082D9-1C80-4BF9-BDD4-42E56334ECEE}" type="parTrans" cxnId="{06C7659E-247E-452A-8778-6095F95D2484}">
      <dgm:prSet/>
      <dgm:spPr/>
      <dgm:t>
        <a:bodyPr/>
        <a:lstStyle/>
        <a:p>
          <a:endParaRPr lang="en-US"/>
        </a:p>
      </dgm:t>
    </dgm:pt>
    <dgm:pt modelId="{073B3A0D-509A-4AE8-A6FA-F8E504B253C7}" type="sibTrans" cxnId="{06C7659E-247E-452A-8778-6095F95D2484}">
      <dgm:prSet/>
      <dgm:spPr/>
      <dgm:t>
        <a:bodyPr/>
        <a:lstStyle/>
        <a:p>
          <a:endParaRPr lang="en-US"/>
        </a:p>
      </dgm:t>
    </dgm:pt>
    <dgm:pt modelId="{0AEB0994-0F3E-41C4-B430-D318A15A4F87}" type="asst">
      <dgm:prSet phldrT="[Text]"/>
      <dgm:spPr/>
      <dgm:t>
        <a:bodyPr/>
        <a:lstStyle/>
        <a:p>
          <a:r>
            <a:rPr lang="fa-IR" dirty="0" smtClean="0"/>
            <a:t>اداره صدور پروانه صلاحیت </a:t>
          </a:r>
          <a:endParaRPr lang="en-US" dirty="0"/>
        </a:p>
      </dgm:t>
    </dgm:pt>
    <dgm:pt modelId="{75F4CFE7-8D30-479A-94A1-807FD682E4A8}" type="parTrans" cxnId="{4BE50721-9516-4840-9D1A-CF9AE983EA3B}">
      <dgm:prSet/>
      <dgm:spPr/>
      <dgm:t>
        <a:bodyPr/>
        <a:lstStyle/>
        <a:p>
          <a:endParaRPr lang="en-US"/>
        </a:p>
      </dgm:t>
    </dgm:pt>
    <dgm:pt modelId="{9A8A2A2A-1457-4EED-A838-D06EEBB8E8E2}" type="sibTrans" cxnId="{4BE50721-9516-4840-9D1A-CF9AE983EA3B}">
      <dgm:prSet/>
      <dgm:spPr/>
      <dgm:t>
        <a:bodyPr/>
        <a:lstStyle/>
        <a:p>
          <a:endParaRPr lang="en-US"/>
        </a:p>
      </dgm:t>
    </dgm:pt>
    <dgm:pt modelId="{C0E8A06F-19BC-418A-A8CF-A6DE45254219}" type="asst">
      <dgm:prSet/>
      <dgm:spPr/>
      <dgm:t>
        <a:bodyPr/>
        <a:lstStyle/>
        <a:p>
          <a:r>
            <a:rPr lang="fa-IR" dirty="0" smtClean="0">
              <a:solidFill>
                <a:schemeClr val="bg2">
                  <a:lumMod val="75000"/>
                </a:schemeClr>
              </a:solidFill>
            </a:rPr>
            <a:t>معاونت پرستاری </a:t>
          </a:r>
          <a:endParaRPr lang="en-US" dirty="0">
            <a:solidFill>
              <a:schemeClr val="bg2">
                <a:lumMod val="75000"/>
              </a:schemeClr>
            </a:solidFill>
          </a:endParaRPr>
        </a:p>
      </dgm:t>
    </dgm:pt>
    <dgm:pt modelId="{41FDB219-7F70-471F-806A-313AAAB81A10}" type="parTrans" cxnId="{8D3B1F9D-6AD7-4F3A-8231-B478A27D5219}">
      <dgm:prSet/>
      <dgm:spPr/>
      <dgm:t>
        <a:bodyPr/>
        <a:lstStyle/>
        <a:p>
          <a:endParaRPr lang="en-US"/>
        </a:p>
      </dgm:t>
    </dgm:pt>
    <dgm:pt modelId="{5548E6D3-0725-4EA6-95FB-1DC70F540D1E}" type="sibTrans" cxnId="{8D3B1F9D-6AD7-4F3A-8231-B478A27D5219}">
      <dgm:prSet/>
      <dgm:spPr/>
      <dgm:t>
        <a:bodyPr/>
        <a:lstStyle/>
        <a:p>
          <a:endParaRPr lang="en-US"/>
        </a:p>
      </dgm:t>
    </dgm:pt>
    <dgm:pt modelId="{5820A27B-CAE4-43EB-A95E-57D9EC24FB96}" type="pres">
      <dgm:prSet presAssocID="{FF303AE2-7D59-4FD2-BEFF-BCC016D3848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E648471-6A0C-4A44-B62B-72B0D442236B}" type="pres">
      <dgm:prSet presAssocID="{C0E8A06F-19BC-418A-A8CF-A6DE45254219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2BBC1735-89A8-4577-8700-B50D63433466}" type="pres">
      <dgm:prSet presAssocID="{C0E8A06F-19BC-418A-A8CF-A6DE45254219}" presName="rootComposite1" presStyleCnt="0"/>
      <dgm:spPr/>
      <dgm:t>
        <a:bodyPr/>
        <a:lstStyle/>
        <a:p>
          <a:endParaRPr lang="en-US"/>
        </a:p>
      </dgm:t>
    </dgm:pt>
    <dgm:pt modelId="{12367B09-F483-48E3-B073-28E380C69F46}" type="pres">
      <dgm:prSet presAssocID="{C0E8A06F-19BC-418A-A8CF-A6DE45254219}" presName="rootText1" presStyleLbl="node0" presStyleIdx="0" presStyleCnt="1" custScaleX="122498" custScaleY="150487" custLinFactX="-79185" custLinFactNeighborX="-100000" custLinFactNeighborY="599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CEE9D8-9F7C-4BDD-BEE6-F736C689E643}" type="pres">
      <dgm:prSet presAssocID="{C0E8A06F-19BC-418A-A8CF-A6DE45254219}" presName="rootConnector1" presStyleLbl="asst0" presStyleIdx="0" presStyleCnt="2"/>
      <dgm:spPr/>
      <dgm:t>
        <a:bodyPr/>
        <a:lstStyle/>
        <a:p>
          <a:endParaRPr lang="en-US"/>
        </a:p>
      </dgm:t>
    </dgm:pt>
    <dgm:pt modelId="{26FABC91-3F14-4127-993A-53BD74BBE06C}" type="pres">
      <dgm:prSet presAssocID="{C0E8A06F-19BC-418A-A8CF-A6DE45254219}" presName="hierChild2" presStyleCnt="0"/>
      <dgm:spPr/>
      <dgm:t>
        <a:bodyPr/>
        <a:lstStyle/>
        <a:p>
          <a:endParaRPr lang="en-US"/>
        </a:p>
      </dgm:t>
    </dgm:pt>
    <dgm:pt modelId="{40AD2623-0069-421B-9731-61521A7E9914}" type="pres">
      <dgm:prSet presAssocID="{C0E8A06F-19BC-418A-A8CF-A6DE45254219}" presName="hierChild3" presStyleCnt="0"/>
      <dgm:spPr/>
      <dgm:t>
        <a:bodyPr/>
        <a:lstStyle/>
        <a:p>
          <a:endParaRPr lang="en-US"/>
        </a:p>
      </dgm:t>
    </dgm:pt>
    <dgm:pt modelId="{C8D5CD13-360C-4DC6-878D-4899FF020B0E}" type="pres">
      <dgm:prSet presAssocID="{45FDAF74-3016-4981-8F5F-079EE4A4648A}" presName="Name111" presStyleLbl="parChTrans1D2" presStyleIdx="0" presStyleCnt="1"/>
      <dgm:spPr/>
      <dgm:t>
        <a:bodyPr/>
        <a:lstStyle/>
        <a:p>
          <a:endParaRPr lang="en-US"/>
        </a:p>
      </dgm:t>
    </dgm:pt>
    <dgm:pt modelId="{A3DD4475-C93A-48F6-88BF-013537FE4202}" type="pres">
      <dgm:prSet presAssocID="{AA34BDB3-942A-4ED8-9E97-27CD4E831168}" presName="hierRoot3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9479A29-3BD9-40C5-AFF0-C390B9B4DB25}" type="pres">
      <dgm:prSet presAssocID="{AA34BDB3-942A-4ED8-9E97-27CD4E831168}" presName="rootComposite3" presStyleCnt="0"/>
      <dgm:spPr/>
      <dgm:t>
        <a:bodyPr/>
        <a:lstStyle/>
        <a:p>
          <a:endParaRPr lang="en-US"/>
        </a:p>
      </dgm:t>
    </dgm:pt>
    <dgm:pt modelId="{2532D205-0082-4A3E-AE5D-B8DAA2DF9CE9}" type="pres">
      <dgm:prSet presAssocID="{AA34BDB3-942A-4ED8-9E97-27CD4E831168}" presName="rootText3" presStyleLbl="asst0" presStyleIdx="0" presStyleCnt="2" custScaleX="13738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C14EB23-D32E-4F6F-B5CA-24916C21123E}" type="pres">
      <dgm:prSet presAssocID="{AA34BDB3-942A-4ED8-9E97-27CD4E831168}" presName="rootConnector3" presStyleLbl="asst0" presStyleIdx="0" presStyleCnt="2"/>
      <dgm:spPr/>
      <dgm:t>
        <a:bodyPr/>
        <a:lstStyle/>
        <a:p>
          <a:endParaRPr lang="en-US"/>
        </a:p>
      </dgm:t>
    </dgm:pt>
    <dgm:pt modelId="{406E237A-C583-4B68-A6EA-5294F0DD15E3}" type="pres">
      <dgm:prSet presAssocID="{AA34BDB3-942A-4ED8-9E97-27CD4E831168}" presName="hierChild6" presStyleCnt="0"/>
      <dgm:spPr/>
      <dgm:t>
        <a:bodyPr/>
        <a:lstStyle/>
        <a:p>
          <a:endParaRPr lang="en-US"/>
        </a:p>
      </dgm:t>
    </dgm:pt>
    <dgm:pt modelId="{BFB83CC2-2D0D-45FB-84E5-FA8D72B70BB8}" type="pres">
      <dgm:prSet presAssocID="{84038937-8835-402D-AA45-948B7613072D}" presName="Name37" presStyleLbl="parChTrans1D3" presStyleIdx="0" presStyleCnt="4"/>
      <dgm:spPr/>
      <dgm:t>
        <a:bodyPr/>
        <a:lstStyle/>
        <a:p>
          <a:endParaRPr lang="en-US"/>
        </a:p>
      </dgm:t>
    </dgm:pt>
    <dgm:pt modelId="{E407A6AD-F021-4CDA-9CD0-AE7B630DA146}" type="pres">
      <dgm:prSet presAssocID="{06A80EA7-1374-4FD0-B7BF-9F764BFB6875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9BFB861-A38C-4897-8473-9D561AF9A8CD}" type="pres">
      <dgm:prSet presAssocID="{06A80EA7-1374-4FD0-B7BF-9F764BFB6875}" presName="rootComposite" presStyleCnt="0"/>
      <dgm:spPr/>
      <dgm:t>
        <a:bodyPr/>
        <a:lstStyle/>
        <a:p>
          <a:endParaRPr lang="en-US"/>
        </a:p>
      </dgm:t>
    </dgm:pt>
    <dgm:pt modelId="{8DFC9788-806F-4E4D-92F0-BAEEEA2CF3ED}" type="pres">
      <dgm:prSet presAssocID="{06A80EA7-1374-4FD0-B7BF-9F764BFB6875}" presName="rootText" presStyleLbl="node3" presStyleIdx="0" presStyleCnt="3" custScaleX="144315" custScaleY="59920" custLinFactX="-84851" custLinFactNeighborX="-100000" custLinFactNeighborY="-8745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74C004C-7717-4023-8D07-E0CAE8B25CDA}" type="pres">
      <dgm:prSet presAssocID="{06A80EA7-1374-4FD0-B7BF-9F764BFB6875}" presName="rootConnector" presStyleLbl="node3" presStyleIdx="0" presStyleCnt="3"/>
      <dgm:spPr/>
      <dgm:t>
        <a:bodyPr/>
        <a:lstStyle/>
        <a:p>
          <a:endParaRPr lang="en-US"/>
        </a:p>
      </dgm:t>
    </dgm:pt>
    <dgm:pt modelId="{00CEEE6C-D7B7-471C-B059-120DF00559FE}" type="pres">
      <dgm:prSet presAssocID="{06A80EA7-1374-4FD0-B7BF-9F764BFB6875}" presName="hierChild4" presStyleCnt="0"/>
      <dgm:spPr/>
      <dgm:t>
        <a:bodyPr/>
        <a:lstStyle/>
        <a:p>
          <a:endParaRPr lang="en-US"/>
        </a:p>
      </dgm:t>
    </dgm:pt>
    <dgm:pt modelId="{0476BA3A-1166-4F38-8F82-79DD9B47F251}" type="pres">
      <dgm:prSet presAssocID="{06A80EA7-1374-4FD0-B7BF-9F764BFB6875}" presName="hierChild5" presStyleCnt="0"/>
      <dgm:spPr/>
      <dgm:t>
        <a:bodyPr/>
        <a:lstStyle/>
        <a:p>
          <a:endParaRPr lang="en-US"/>
        </a:p>
      </dgm:t>
    </dgm:pt>
    <dgm:pt modelId="{21C22184-36FD-40F2-8BF2-96390BF8461C}" type="pres">
      <dgm:prSet presAssocID="{E495D039-DC09-4403-B016-FA04D242F60E}" presName="Name37" presStyleLbl="parChTrans1D3" presStyleIdx="1" presStyleCnt="4"/>
      <dgm:spPr/>
      <dgm:t>
        <a:bodyPr/>
        <a:lstStyle/>
        <a:p>
          <a:endParaRPr lang="en-US"/>
        </a:p>
      </dgm:t>
    </dgm:pt>
    <dgm:pt modelId="{24A8974E-C81D-48F2-A5D7-33D869CE677A}" type="pres">
      <dgm:prSet presAssocID="{F69B4C14-F6A3-492A-B297-EA161DC5037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9001799-9F73-4D62-911F-BF2EA904B770}" type="pres">
      <dgm:prSet presAssocID="{F69B4C14-F6A3-492A-B297-EA161DC5037D}" presName="rootComposite" presStyleCnt="0"/>
      <dgm:spPr/>
      <dgm:t>
        <a:bodyPr/>
        <a:lstStyle/>
        <a:p>
          <a:endParaRPr lang="en-US"/>
        </a:p>
      </dgm:t>
    </dgm:pt>
    <dgm:pt modelId="{4A15D9B5-2DF7-411C-B16C-6A50D660A1E5}" type="pres">
      <dgm:prSet presAssocID="{F69B4C14-F6A3-492A-B297-EA161DC5037D}" presName="rootText" presStyleLbl="node3" presStyleIdx="1" presStyleCnt="3" custScaleX="153182" custScaleY="73735" custLinFactY="-100000" custLinFactNeighborX="1841" custLinFactNeighborY="-1555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FEAA99-A1CD-44F0-9DC9-18FCBA444CBF}" type="pres">
      <dgm:prSet presAssocID="{F69B4C14-F6A3-492A-B297-EA161DC5037D}" presName="rootConnector" presStyleLbl="node3" presStyleIdx="1" presStyleCnt="3"/>
      <dgm:spPr/>
      <dgm:t>
        <a:bodyPr/>
        <a:lstStyle/>
        <a:p>
          <a:endParaRPr lang="en-US"/>
        </a:p>
      </dgm:t>
    </dgm:pt>
    <dgm:pt modelId="{DB5D2F16-9A87-44BB-BCAC-FA9CA2CC7FB4}" type="pres">
      <dgm:prSet presAssocID="{F69B4C14-F6A3-492A-B297-EA161DC5037D}" presName="hierChild4" presStyleCnt="0"/>
      <dgm:spPr/>
      <dgm:t>
        <a:bodyPr/>
        <a:lstStyle/>
        <a:p>
          <a:endParaRPr lang="en-US"/>
        </a:p>
      </dgm:t>
    </dgm:pt>
    <dgm:pt modelId="{2C8DAAB0-761E-49C4-B35A-D82890DFED5C}" type="pres">
      <dgm:prSet presAssocID="{F69B4C14-F6A3-492A-B297-EA161DC5037D}" presName="hierChild5" presStyleCnt="0"/>
      <dgm:spPr/>
      <dgm:t>
        <a:bodyPr/>
        <a:lstStyle/>
        <a:p>
          <a:endParaRPr lang="en-US"/>
        </a:p>
      </dgm:t>
    </dgm:pt>
    <dgm:pt modelId="{9F71FDE1-BFD4-4901-A6BA-B1D6E58D2A9E}" type="pres">
      <dgm:prSet presAssocID="{CEA082D9-1C80-4BF9-BDD4-42E56334ECEE}" presName="Name37" presStyleLbl="parChTrans1D3" presStyleIdx="2" presStyleCnt="4"/>
      <dgm:spPr/>
      <dgm:t>
        <a:bodyPr/>
        <a:lstStyle/>
        <a:p>
          <a:endParaRPr lang="en-US"/>
        </a:p>
      </dgm:t>
    </dgm:pt>
    <dgm:pt modelId="{343D3472-F6F8-4FCF-8FF2-AF70C474623E}" type="pres">
      <dgm:prSet presAssocID="{F5E202FF-92B0-40A1-90C2-D1A64813D021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E979E5A-9D41-47F9-B6C6-298340DD46A0}" type="pres">
      <dgm:prSet presAssocID="{F5E202FF-92B0-40A1-90C2-D1A64813D021}" presName="rootComposite" presStyleCnt="0"/>
      <dgm:spPr/>
      <dgm:t>
        <a:bodyPr/>
        <a:lstStyle/>
        <a:p>
          <a:endParaRPr lang="en-US"/>
        </a:p>
      </dgm:t>
    </dgm:pt>
    <dgm:pt modelId="{B638CFE7-F01B-4B74-B15A-D89A5234A049}" type="pres">
      <dgm:prSet presAssocID="{F5E202FF-92B0-40A1-90C2-D1A64813D021}" presName="rootText" presStyleLbl="node3" presStyleIdx="2" presStyleCnt="3" custScaleX="148033" custScaleY="95111" custLinFactX="-82905" custLinFactY="-200000" custLinFactNeighborX="-100000" custLinFactNeighborY="-23255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0F6573-F509-4C7E-A01C-6E1CD14C5DCA}" type="pres">
      <dgm:prSet presAssocID="{F5E202FF-92B0-40A1-90C2-D1A64813D021}" presName="rootConnector" presStyleLbl="node3" presStyleIdx="2" presStyleCnt="3"/>
      <dgm:spPr/>
      <dgm:t>
        <a:bodyPr/>
        <a:lstStyle/>
        <a:p>
          <a:endParaRPr lang="en-US"/>
        </a:p>
      </dgm:t>
    </dgm:pt>
    <dgm:pt modelId="{9CCB8A5B-35BC-441E-8E55-469C29506453}" type="pres">
      <dgm:prSet presAssocID="{F5E202FF-92B0-40A1-90C2-D1A64813D021}" presName="hierChild4" presStyleCnt="0"/>
      <dgm:spPr/>
      <dgm:t>
        <a:bodyPr/>
        <a:lstStyle/>
        <a:p>
          <a:endParaRPr lang="en-US"/>
        </a:p>
      </dgm:t>
    </dgm:pt>
    <dgm:pt modelId="{31F6E585-F85C-4DEB-BE91-EE5FE8734C49}" type="pres">
      <dgm:prSet presAssocID="{F5E202FF-92B0-40A1-90C2-D1A64813D021}" presName="hierChild5" presStyleCnt="0"/>
      <dgm:spPr/>
      <dgm:t>
        <a:bodyPr/>
        <a:lstStyle/>
        <a:p>
          <a:endParaRPr lang="en-US"/>
        </a:p>
      </dgm:t>
    </dgm:pt>
    <dgm:pt modelId="{EEA12CC2-98A6-4C96-90F7-7BAC804A4954}" type="pres">
      <dgm:prSet presAssocID="{AA34BDB3-942A-4ED8-9E97-27CD4E831168}" presName="hierChild7" presStyleCnt="0"/>
      <dgm:spPr/>
      <dgm:t>
        <a:bodyPr/>
        <a:lstStyle/>
        <a:p>
          <a:endParaRPr lang="en-US"/>
        </a:p>
      </dgm:t>
    </dgm:pt>
    <dgm:pt modelId="{E734253F-2D0F-4734-B736-5A18A218A123}" type="pres">
      <dgm:prSet presAssocID="{75F4CFE7-8D30-479A-94A1-807FD682E4A8}" presName="Name111" presStyleLbl="parChTrans1D3" presStyleIdx="3" presStyleCnt="4"/>
      <dgm:spPr/>
      <dgm:t>
        <a:bodyPr/>
        <a:lstStyle/>
        <a:p>
          <a:endParaRPr lang="en-US"/>
        </a:p>
      </dgm:t>
    </dgm:pt>
    <dgm:pt modelId="{0FC5A452-861C-4818-8C1A-CC4F8EF208A4}" type="pres">
      <dgm:prSet presAssocID="{0AEB0994-0F3E-41C4-B430-D318A15A4F87}" presName="hierRoot3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382669D-3E51-4401-A640-9EE7FD8B0352}" type="pres">
      <dgm:prSet presAssocID="{0AEB0994-0F3E-41C4-B430-D318A15A4F87}" presName="rootComposite3" presStyleCnt="0"/>
      <dgm:spPr/>
      <dgm:t>
        <a:bodyPr/>
        <a:lstStyle/>
        <a:p>
          <a:endParaRPr lang="en-US"/>
        </a:p>
      </dgm:t>
    </dgm:pt>
    <dgm:pt modelId="{726D468A-7F05-450C-9213-5654442F496E}" type="pres">
      <dgm:prSet presAssocID="{0AEB0994-0F3E-41C4-B430-D318A15A4F87}" presName="rootText3" presStyleLbl="asst0" presStyleIdx="1" presStyleCnt="2" custScaleX="181376" custScaleY="146837" custLinFactY="100000" custLinFactNeighborX="69686" custLinFactNeighborY="12804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BC2B768-70E9-4E4B-B298-786AD4974329}" type="pres">
      <dgm:prSet presAssocID="{0AEB0994-0F3E-41C4-B430-D318A15A4F87}" presName="rootConnector3" presStyleLbl="asst0" presStyleIdx="1" presStyleCnt="2"/>
      <dgm:spPr/>
      <dgm:t>
        <a:bodyPr/>
        <a:lstStyle/>
        <a:p>
          <a:endParaRPr lang="en-US"/>
        </a:p>
      </dgm:t>
    </dgm:pt>
    <dgm:pt modelId="{F5603F2A-77D6-4578-B6AE-4E9EF54718DC}" type="pres">
      <dgm:prSet presAssocID="{0AEB0994-0F3E-41C4-B430-D318A15A4F87}" presName="hierChild6" presStyleCnt="0"/>
      <dgm:spPr/>
      <dgm:t>
        <a:bodyPr/>
        <a:lstStyle/>
        <a:p>
          <a:endParaRPr lang="en-US"/>
        </a:p>
      </dgm:t>
    </dgm:pt>
    <dgm:pt modelId="{B61E97DB-D732-4B7F-BBC3-9823CC8957A6}" type="pres">
      <dgm:prSet presAssocID="{0AEB0994-0F3E-41C4-B430-D318A15A4F87}" presName="hierChild7" presStyleCnt="0"/>
      <dgm:spPr/>
      <dgm:t>
        <a:bodyPr/>
        <a:lstStyle/>
        <a:p>
          <a:endParaRPr lang="en-US"/>
        </a:p>
      </dgm:t>
    </dgm:pt>
  </dgm:ptLst>
  <dgm:cxnLst>
    <dgm:cxn modelId="{F44B76FC-6968-425D-A556-FC1A5C72613D}" srcId="{AA34BDB3-942A-4ED8-9E97-27CD4E831168}" destId="{06A80EA7-1374-4FD0-B7BF-9F764BFB6875}" srcOrd="1" destOrd="0" parTransId="{84038937-8835-402D-AA45-948B7613072D}" sibTransId="{35E5837C-FDE3-402B-B4E2-60BCBBEC0E7D}"/>
    <dgm:cxn modelId="{8D3B1F9D-6AD7-4F3A-8231-B478A27D5219}" srcId="{FF303AE2-7D59-4FD2-BEFF-BCC016D3848E}" destId="{C0E8A06F-19BC-418A-A8CF-A6DE45254219}" srcOrd="0" destOrd="0" parTransId="{41FDB219-7F70-471F-806A-313AAAB81A10}" sibTransId="{5548E6D3-0725-4EA6-95FB-1DC70F540D1E}"/>
    <dgm:cxn modelId="{90F24426-8404-45FF-BC31-90ECB564767A}" type="presOf" srcId="{CEA082D9-1C80-4BF9-BDD4-42E56334ECEE}" destId="{9F71FDE1-BFD4-4901-A6BA-B1D6E58D2A9E}" srcOrd="0" destOrd="0" presId="urn:microsoft.com/office/officeart/2005/8/layout/orgChart1"/>
    <dgm:cxn modelId="{0C6AA965-455A-405B-A1C2-71916B27E7ED}" type="presOf" srcId="{84038937-8835-402D-AA45-948B7613072D}" destId="{BFB83CC2-2D0D-45FB-84E5-FA8D72B70BB8}" srcOrd="0" destOrd="0" presId="urn:microsoft.com/office/officeart/2005/8/layout/orgChart1"/>
    <dgm:cxn modelId="{C977E45E-0113-4C47-9CA3-588EA638E9F8}" type="presOf" srcId="{F5E202FF-92B0-40A1-90C2-D1A64813D021}" destId="{6D0F6573-F509-4C7E-A01C-6E1CD14C5DCA}" srcOrd="1" destOrd="0" presId="urn:microsoft.com/office/officeart/2005/8/layout/orgChart1"/>
    <dgm:cxn modelId="{4BE50721-9516-4840-9D1A-CF9AE983EA3B}" srcId="{AA34BDB3-942A-4ED8-9E97-27CD4E831168}" destId="{0AEB0994-0F3E-41C4-B430-D318A15A4F87}" srcOrd="0" destOrd="0" parTransId="{75F4CFE7-8D30-479A-94A1-807FD682E4A8}" sibTransId="{9A8A2A2A-1457-4EED-A838-D06EEBB8E8E2}"/>
    <dgm:cxn modelId="{62D9373F-ED14-4BF5-8F98-4CEDB231C43D}" srcId="{C0E8A06F-19BC-418A-A8CF-A6DE45254219}" destId="{AA34BDB3-942A-4ED8-9E97-27CD4E831168}" srcOrd="0" destOrd="0" parTransId="{45FDAF74-3016-4981-8F5F-079EE4A4648A}" sibTransId="{91E3DEB6-FDFC-44F7-BDFA-988EA540F9DD}"/>
    <dgm:cxn modelId="{B45CA28E-4026-4209-87DA-B212F5A22DC3}" type="presOf" srcId="{0AEB0994-0F3E-41C4-B430-D318A15A4F87}" destId="{1BC2B768-70E9-4E4B-B298-786AD4974329}" srcOrd="1" destOrd="0" presId="urn:microsoft.com/office/officeart/2005/8/layout/orgChart1"/>
    <dgm:cxn modelId="{704DBE7E-E035-40BA-A14F-24484C2E8E3E}" type="presOf" srcId="{FF303AE2-7D59-4FD2-BEFF-BCC016D3848E}" destId="{5820A27B-CAE4-43EB-A95E-57D9EC24FB96}" srcOrd="0" destOrd="0" presId="urn:microsoft.com/office/officeart/2005/8/layout/orgChart1"/>
    <dgm:cxn modelId="{B61F86D8-474D-4A3E-A7BF-5EF1DD5CFF64}" type="presOf" srcId="{AA34BDB3-942A-4ED8-9E97-27CD4E831168}" destId="{2532D205-0082-4A3E-AE5D-B8DAA2DF9CE9}" srcOrd="0" destOrd="0" presId="urn:microsoft.com/office/officeart/2005/8/layout/orgChart1"/>
    <dgm:cxn modelId="{7C0382BD-BA0A-4735-82DF-E205D4E30F95}" type="presOf" srcId="{F5E202FF-92B0-40A1-90C2-D1A64813D021}" destId="{B638CFE7-F01B-4B74-B15A-D89A5234A049}" srcOrd="0" destOrd="0" presId="urn:microsoft.com/office/officeart/2005/8/layout/orgChart1"/>
    <dgm:cxn modelId="{C17164AF-7A38-4641-9123-4CFE66272647}" type="presOf" srcId="{E495D039-DC09-4403-B016-FA04D242F60E}" destId="{21C22184-36FD-40F2-8BF2-96390BF8461C}" srcOrd="0" destOrd="0" presId="urn:microsoft.com/office/officeart/2005/8/layout/orgChart1"/>
    <dgm:cxn modelId="{67DB56BB-2BA3-43CA-A228-AFF06D12F7EA}" type="presOf" srcId="{F69B4C14-F6A3-492A-B297-EA161DC5037D}" destId="{4A15D9B5-2DF7-411C-B16C-6A50D660A1E5}" srcOrd="0" destOrd="0" presId="urn:microsoft.com/office/officeart/2005/8/layout/orgChart1"/>
    <dgm:cxn modelId="{2C395E16-2FD0-418F-9A85-C919122813C1}" type="presOf" srcId="{06A80EA7-1374-4FD0-B7BF-9F764BFB6875}" destId="{8DFC9788-806F-4E4D-92F0-BAEEEA2CF3ED}" srcOrd="0" destOrd="0" presId="urn:microsoft.com/office/officeart/2005/8/layout/orgChart1"/>
    <dgm:cxn modelId="{06C7659E-247E-452A-8778-6095F95D2484}" srcId="{AA34BDB3-942A-4ED8-9E97-27CD4E831168}" destId="{F5E202FF-92B0-40A1-90C2-D1A64813D021}" srcOrd="3" destOrd="0" parTransId="{CEA082D9-1C80-4BF9-BDD4-42E56334ECEE}" sibTransId="{073B3A0D-509A-4AE8-A6FA-F8E504B253C7}"/>
    <dgm:cxn modelId="{DC9E52E7-D1E1-452A-A24A-72B9A2AB29F9}" srcId="{AA34BDB3-942A-4ED8-9E97-27CD4E831168}" destId="{F69B4C14-F6A3-492A-B297-EA161DC5037D}" srcOrd="2" destOrd="0" parTransId="{E495D039-DC09-4403-B016-FA04D242F60E}" sibTransId="{A51D7BA7-68AE-4BE6-A765-4D5F43609E00}"/>
    <dgm:cxn modelId="{0BC2AB9E-9AF9-4089-A7A4-ED48BE8B2B2C}" type="presOf" srcId="{0AEB0994-0F3E-41C4-B430-D318A15A4F87}" destId="{726D468A-7F05-450C-9213-5654442F496E}" srcOrd="0" destOrd="0" presId="urn:microsoft.com/office/officeart/2005/8/layout/orgChart1"/>
    <dgm:cxn modelId="{76005AE9-1A2A-475B-9581-6748F4188093}" type="presOf" srcId="{75F4CFE7-8D30-479A-94A1-807FD682E4A8}" destId="{E734253F-2D0F-4734-B736-5A18A218A123}" srcOrd="0" destOrd="0" presId="urn:microsoft.com/office/officeart/2005/8/layout/orgChart1"/>
    <dgm:cxn modelId="{6A6D6C2F-517A-4DCF-817C-060EA151ABF9}" type="presOf" srcId="{AA34BDB3-942A-4ED8-9E97-27CD4E831168}" destId="{2C14EB23-D32E-4F6F-B5CA-24916C21123E}" srcOrd="1" destOrd="0" presId="urn:microsoft.com/office/officeart/2005/8/layout/orgChart1"/>
    <dgm:cxn modelId="{79CD08D1-A622-42F4-9279-4417DC9D6FC5}" type="presOf" srcId="{C0E8A06F-19BC-418A-A8CF-A6DE45254219}" destId="{12367B09-F483-48E3-B073-28E380C69F46}" srcOrd="0" destOrd="0" presId="urn:microsoft.com/office/officeart/2005/8/layout/orgChart1"/>
    <dgm:cxn modelId="{6AFA659F-9E5E-4B6E-98D9-669A54986AC8}" type="presOf" srcId="{C0E8A06F-19BC-418A-A8CF-A6DE45254219}" destId="{5ECEE9D8-9F7C-4BDD-BEE6-F736C689E643}" srcOrd="1" destOrd="0" presId="urn:microsoft.com/office/officeart/2005/8/layout/orgChart1"/>
    <dgm:cxn modelId="{FE64F505-F5A6-4B64-8D1B-925B3144CFE8}" type="presOf" srcId="{45FDAF74-3016-4981-8F5F-079EE4A4648A}" destId="{C8D5CD13-360C-4DC6-878D-4899FF020B0E}" srcOrd="0" destOrd="0" presId="urn:microsoft.com/office/officeart/2005/8/layout/orgChart1"/>
    <dgm:cxn modelId="{06EEEA5F-BF69-47CE-92A6-007A0ED925C1}" type="presOf" srcId="{06A80EA7-1374-4FD0-B7BF-9F764BFB6875}" destId="{374C004C-7717-4023-8D07-E0CAE8B25CDA}" srcOrd="1" destOrd="0" presId="urn:microsoft.com/office/officeart/2005/8/layout/orgChart1"/>
    <dgm:cxn modelId="{1083DB79-48AA-4277-B8C8-DB21FDFA75EF}" type="presOf" srcId="{F69B4C14-F6A3-492A-B297-EA161DC5037D}" destId="{34FEAA99-A1CD-44F0-9DC9-18FCBA444CBF}" srcOrd="1" destOrd="0" presId="urn:microsoft.com/office/officeart/2005/8/layout/orgChart1"/>
    <dgm:cxn modelId="{15E24989-CF8C-4D1C-8C6D-882FB341EB88}" type="presParOf" srcId="{5820A27B-CAE4-43EB-A95E-57D9EC24FB96}" destId="{EE648471-6A0C-4A44-B62B-72B0D442236B}" srcOrd="0" destOrd="0" presId="urn:microsoft.com/office/officeart/2005/8/layout/orgChart1"/>
    <dgm:cxn modelId="{A31D2F23-403B-476E-9622-3F6B22FF74F5}" type="presParOf" srcId="{EE648471-6A0C-4A44-B62B-72B0D442236B}" destId="{2BBC1735-89A8-4577-8700-B50D63433466}" srcOrd="0" destOrd="0" presId="urn:microsoft.com/office/officeart/2005/8/layout/orgChart1"/>
    <dgm:cxn modelId="{B350353D-8505-421F-A529-129C42E6B98E}" type="presParOf" srcId="{2BBC1735-89A8-4577-8700-B50D63433466}" destId="{12367B09-F483-48E3-B073-28E380C69F46}" srcOrd="0" destOrd="0" presId="urn:microsoft.com/office/officeart/2005/8/layout/orgChart1"/>
    <dgm:cxn modelId="{0F3554E1-83A7-4555-88A3-5D19BBB4E2B3}" type="presParOf" srcId="{2BBC1735-89A8-4577-8700-B50D63433466}" destId="{5ECEE9D8-9F7C-4BDD-BEE6-F736C689E643}" srcOrd="1" destOrd="0" presId="urn:microsoft.com/office/officeart/2005/8/layout/orgChart1"/>
    <dgm:cxn modelId="{A516FD19-62A3-48BC-B373-33D4418B3F01}" type="presParOf" srcId="{EE648471-6A0C-4A44-B62B-72B0D442236B}" destId="{26FABC91-3F14-4127-993A-53BD74BBE06C}" srcOrd="1" destOrd="0" presId="urn:microsoft.com/office/officeart/2005/8/layout/orgChart1"/>
    <dgm:cxn modelId="{E9ED85BA-455E-42F9-B480-411D2A945989}" type="presParOf" srcId="{EE648471-6A0C-4A44-B62B-72B0D442236B}" destId="{40AD2623-0069-421B-9731-61521A7E9914}" srcOrd="2" destOrd="0" presId="urn:microsoft.com/office/officeart/2005/8/layout/orgChart1"/>
    <dgm:cxn modelId="{798A7C4E-E92B-4CC2-B855-CF6000A0F4CC}" type="presParOf" srcId="{40AD2623-0069-421B-9731-61521A7E9914}" destId="{C8D5CD13-360C-4DC6-878D-4899FF020B0E}" srcOrd="0" destOrd="0" presId="urn:microsoft.com/office/officeart/2005/8/layout/orgChart1"/>
    <dgm:cxn modelId="{08214D86-967A-4932-A049-0062FEFE2852}" type="presParOf" srcId="{40AD2623-0069-421B-9731-61521A7E9914}" destId="{A3DD4475-C93A-48F6-88BF-013537FE4202}" srcOrd="1" destOrd="0" presId="urn:microsoft.com/office/officeart/2005/8/layout/orgChart1"/>
    <dgm:cxn modelId="{D0AF617B-BF1D-43B9-B82A-7F3328514B41}" type="presParOf" srcId="{A3DD4475-C93A-48F6-88BF-013537FE4202}" destId="{69479A29-3BD9-40C5-AFF0-C390B9B4DB25}" srcOrd="0" destOrd="0" presId="urn:microsoft.com/office/officeart/2005/8/layout/orgChart1"/>
    <dgm:cxn modelId="{03705ED4-F5E8-4521-8820-553A557C24B2}" type="presParOf" srcId="{69479A29-3BD9-40C5-AFF0-C390B9B4DB25}" destId="{2532D205-0082-4A3E-AE5D-B8DAA2DF9CE9}" srcOrd="0" destOrd="0" presId="urn:microsoft.com/office/officeart/2005/8/layout/orgChart1"/>
    <dgm:cxn modelId="{4F302362-3B4C-4D14-9B08-72B3A3306EE1}" type="presParOf" srcId="{69479A29-3BD9-40C5-AFF0-C390B9B4DB25}" destId="{2C14EB23-D32E-4F6F-B5CA-24916C21123E}" srcOrd="1" destOrd="0" presId="urn:microsoft.com/office/officeart/2005/8/layout/orgChart1"/>
    <dgm:cxn modelId="{DF8DABB1-8D6A-41D0-A6D5-6B11CCBE32F9}" type="presParOf" srcId="{A3DD4475-C93A-48F6-88BF-013537FE4202}" destId="{406E237A-C583-4B68-A6EA-5294F0DD15E3}" srcOrd="1" destOrd="0" presId="urn:microsoft.com/office/officeart/2005/8/layout/orgChart1"/>
    <dgm:cxn modelId="{DAACFC86-C71A-4C35-9BDE-272BDA8886F5}" type="presParOf" srcId="{406E237A-C583-4B68-A6EA-5294F0DD15E3}" destId="{BFB83CC2-2D0D-45FB-84E5-FA8D72B70BB8}" srcOrd="0" destOrd="0" presId="urn:microsoft.com/office/officeart/2005/8/layout/orgChart1"/>
    <dgm:cxn modelId="{05BBD8A8-18FE-454B-9ACC-8FD07B7EEB70}" type="presParOf" srcId="{406E237A-C583-4B68-A6EA-5294F0DD15E3}" destId="{E407A6AD-F021-4CDA-9CD0-AE7B630DA146}" srcOrd="1" destOrd="0" presId="urn:microsoft.com/office/officeart/2005/8/layout/orgChart1"/>
    <dgm:cxn modelId="{75AE4A49-7E3F-4363-BCF9-3CE76634DB3E}" type="presParOf" srcId="{E407A6AD-F021-4CDA-9CD0-AE7B630DA146}" destId="{19BFB861-A38C-4897-8473-9D561AF9A8CD}" srcOrd="0" destOrd="0" presId="urn:microsoft.com/office/officeart/2005/8/layout/orgChart1"/>
    <dgm:cxn modelId="{2E2C799D-66DA-47D7-A7C4-32A54B572E69}" type="presParOf" srcId="{19BFB861-A38C-4897-8473-9D561AF9A8CD}" destId="{8DFC9788-806F-4E4D-92F0-BAEEEA2CF3ED}" srcOrd="0" destOrd="0" presId="urn:microsoft.com/office/officeart/2005/8/layout/orgChart1"/>
    <dgm:cxn modelId="{2D32D14C-456C-47FD-86A0-60E9DFB81FC8}" type="presParOf" srcId="{19BFB861-A38C-4897-8473-9D561AF9A8CD}" destId="{374C004C-7717-4023-8D07-E0CAE8B25CDA}" srcOrd="1" destOrd="0" presId="urn:microsoft.com/office/officeart/2005/8/layout/orgChart1"/>
    <dgm:cxn modelId="{60865DF0-37BE-4359-8826-2B16C7D719B5}" type="presParOf" srcId="{E407A6AD-F021-4CDA-9CD0-AE7B630DA146}" destId="{00CEEE6C-D7B7-471C-B059-120DF00559FE}" srcOrd="1" destOrd="0" presId="urn:microsoft.com/office/officeart/2005/8/layout/orgChart1"/>
    <dgm:cxn modelId="{30FFB737-B149-4DAD-BB9E-71C8CA13D529}" type="presParOf" srcId="{E407A6AD-F021-4CDA-9CD0-AE7B630DA146}" destId="{0476BA3A-1166-4F38-8F82-79DD9B47F251}" srcOrd="2" destOrd="0" presId="urn:microsoft.com/office/officeart/2005/8/layout/orgChart1"/>
    <dgm:cxn modelId="{948128F4-D189-45F3-956C-39337542E09F}" type="presParOf" srcId="{406E237A-C583-4B68-A6EA-5294F0DD15E3}" destId="{21C22184-36FD-40F2-8BF2-96390BF8461C}" srcOrd="2" destOrd="0" presId="urn:microsoft.com/office/officeart/2005/8/layout/orgChart1"/>
    <dgm:cxn modelId="{74D3D598-1D0A-4403-A7D7-24AB58BE24FD}" type="presParOf" srcId="{406E237A-C583-4B68-A6EA-5294F0DD15E3}" destId="{24A8974E-C81D-48F2-A5D7-33D869CE677A}" srcOrd="3" destOrd="0" presId="urn:microsoft.com/office/officeart/2005/8/layout/orgChart1"/>
    <dgm:cxn modelId="{1A3CFFA5-975E-4891-BE22-CDE422DB8713}" type="presParOf" srcId="{24A8974E-C81D-48F2-A5D7-33D869CE677A}" destId="{79001799-9F73-4D62-911F-BF2EA904B770}" srcOrd="0" destOrd="0" presId="urn:microsoft.com/office/officeart/2005/8/layout/orgChart1"/>
    <dgm:cxn modelId="{9B019322-FDEF-4A28-8922-3DE6D4E495CD}" type="presParOf" srcId="{79001799-9F73-4D62-911F-BF2EA904B770}" destId="{4A15D9B5-2DF7-411C-B16C-6A50D660A1E5}" srcOrd="0" destOrd="0" presId="urn:microsoft.com/office/officeart/2005/8/layout/orgChart1"/>
    <dgm:cxn modelId="{5145885B-4816-4741-98B0-022A3880C0CC}" type="presParOf" srcId="{79001799-9F73-4D62-911F-BF2EA904B770}" destId="{34FEAA99-A1CD-44F0-9DC9-18FCBA444CBF}" srcOrd="1" destOrd="0" presId="urn:microsoft.com/office/officeart/2005/8/layout/orgChart1"/>
    <dgm:cxn modelId="{FCE0ED59-DB30-488B-B31F-EAFE97D85E69}" type="presParOf" srcId="{24A8974E-C81D-48F2-A5D7-33D869CE677A}" destId="{DB5D2F16-9A87-44BB-BCAC-FA9CA2CC7FB4}" srcOrd="1" destOrd="0" presId="urn:microsoft.com/office/officeart/2005/8/layout/orgChart1"/>
    <dgm:cxn modelId="{2728C367-B1B6-42C4-8193-18ECA73A53C8}" type="presParOf" srcId="{24A8974E-C81D-48F2-A5D7-33D869CE677A}" destId="{2C8DAAB0-761E-49C4-B35A-D82890DFED5C}" srcOrd="2" destOrd="0" presId="urn:microsoft.com/office/officeart/2005/8/layout/orgChart1"/>
    <dgm:cxn modelId="{0739548D-1AA4-4F60-B0E9-1E90079FDA4E}" type="presParOf" srcId="{406E237A-C583-4B68-A6EA-5294F0DD15E3}" destId="{9F71FDE1-BFD4-4901-A6BA-B1D6E58D2A9E}" srcOrd="4" destOrd="0" presId="urn:microsoft.com/office/officeart/2005/8/layout/orgChart1"/>
    <dgm:cxn modelId="{1C56DF4C-E9C7-457C-84B1-28C92E861C50}" type="presParOf" srcId="{406E237A-C583-4B68-A6EA-5294F0DD15E3}" destId="{343D3472-F6F8-4FCF-8FF2-AF70C474623E}" srcOrd="5" destOrd="0" presId="urn:microsoft.com/office/officeart/2005/8/layout/orgChart1"/>
    <dgm:cxn modelId="{4537937D-C8C0-4640-8AC2-3AE32FEBC52C}" type="presParOf" srcId="{343D3472-F6F8-4FCF-8FF2-AF70C474623E}" destId="{FE979E5A-9D41-47F9-B6C6-298340DD46A0}" srcOrd="0" destOrd="0" presId="urn:microsoft.com/office/officeart/2005/8/layout/orgChart1"/>
    <dgm:cxn modelId="{07A36A98-C5D7-4094-AC58-11C4CD1A0AC6}" type="presParOf" srcId="{FE979E5A-9D41-47F9-B6C6-298340DD46A0}" destId="{B638CFE7-F01B-4B74-B15A-D89A5234A049}" srcOrd="0" destOrd="0" presId="urn:microsoft.com/office/officeart/2005/8/layout/orgChart1"/>
    <dgm:cxn modelId="{EF654FCC-8414-471B-9879-22E53F0AB4AE}" type="presParOf" srcId="{FE979E5A-9D41-47F9-B6C6-298340DD46A0}" destId="{6D0F6573-F509-4C7E-A01C-6E1CD14C5DCA}" srcOrd="1" destOrd="0" presId="urn:microsoft.com/office/officeart/2005/8/layout/orgChart1"/>
    <dgm:cxn modelId="{86F083F6-2F47-40C7-827C-68923011BAFF}" type="presParOf" srcId="{343D3472-F6F8-4FCF-8FF2-AF70C474623E}" destId="{9CCB8A5B-35BC-441E-8E55-469C29506453}" srcOrd="1" destOrd="0" presId="urn:microsoft.com/office/officeart/2005/8/layout/orgChart1"/>
    <dgm:cxn modelId="{BE461A5A-EA07-4988-8BA0-A157D99E27E2}" type="presParOf" srcId="{343D3472-F6F8-4FCF-8FF2-AF70C474623E}" destId="{31F6E585-F85C-4DEB-BE91-EE5FE8734C49}" srcOrd="2" destOrd="0" presId="urn:microsoft.com/office/officeart/2005/8/layout/orgChart1"/>
    <dgm:cxn modelId="{52AD1D76-EB9A-4207-AF6E-6BADDA9602F7}" type="presParOf" srcId="{A3DD4475-C93A-48F6-88BF-013537FE4202}" destId="{EEA12CC2-98A6-4C96-90F7-7BAC804A4954}" srcOrd="2" destOrd="0" presId="urn:microsoft.com/office/officeart/2005/8/layout/orgChart1"/>
    <dgm:cxn modelId="{16EA2A4C-B7B6-439D-B4FC-B8C6CC9CCBE8}" type="presParOf" srcId="{EEA12CC2-98A6-4C96-90F7-7BAC804A4954}" destId="{E734253F-2D0F-4734-B736-5A18A218A123}" srcOrd="0" destOrd="0" presId="urn:microsoft.com/office/officeart/2005/8/layout/orgChart1"/>
    <dgm:cxn modelId="{EA4570A9-88AB-40D6-B02F-EEDE0A7C7EAC}" type="presParOf" srcId="{EEA12CC2-98A6-4C96-90F7-7BAC804A4954}" destId="{0FC5A452-861C-4818-8C1A-CC4F8EF208A4}" srcOrd="1" destOrd="0" presId="urn:microsoft.com/office/officeart/2005/8/layout/orgChart1"/>
    <dgm:cxn modelId="{762B7AC0-C654-4C60-9D40-45E926851D7A}" type="presParOf" srcId="{0FC5A452-861C-4818-8C1A-CC4F8EF208A4}" destId="{7382669D-3E51-4401-A640-9EE7FD8B0352}" srcOrd="0" destOrd="0" presId="urn:microsoft.com/office/officeart/2005/8/layout/orgChart1"/>
    <dgm:cxn modelId="{264F3738-2F3D-4FDC-9D48-D2A5B59FA9BF}" type="presParOf" srcId="{7382669D-3E51-4401-A640-9EE7FD8B0352}" destId="{726D468A-7F05-450C-9213-5654442F496E}" srcOrd="0" destOrd="0" presId="urn:microsoft.com/office/officeart/2005/8/layout/orgChart1"/>
    <dgm:cxn modelId="{DC319C32-25AC-43E5-9B2A-AA0887476E4D}" type="presParOf" srcId="{7382669D-3E51-4401-A640-9EE7FD8B0352}" destId="{1BC2B768-70E9-4E4B-B298-786AD4974329}" srcOrd="1" destOrd="0" presId="urn:microsoft.com/office/officeart/2005/8/layout/orgChart1"/>
    <dgm:cxn modelId="{93F67A2C-B850-4094-9A63-B63BA536F8C9}" type="presParOf" srcId="{0FC5A452-861C-4818-8C1A-CC4F8EF208A4}" destId="{F5603F2A-77D6-4578-B6AE-4E9EF54718DC}" srcOrd="1" destOrd="0" presId="urn:microsoft.com/office/officeart/2005/8/layout/orgChart1"/>
    <dgm:cxn modelId="{BA0E9C5B-8696-4A63-ACAC-8DDEF8B64EC5}" type="presParOf" srcId="{0FC5A452-861C-4818-8C1A-CC4F8EF208A4}" destId="{B61E97DB-D732-4B7F-BBC3-9823CC8957A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712504-7C41-4943-854B-F4C36A3661BD}" type="doc">
      <dgm:prSet loTypeId="urn:microsoft.com/office/officeart/2005/8/layout/lProcess2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7DDE8F9-9E16-4DD9-BD46-D549DFA8448E}">
      <dgm:prSet phldrT="[Text]"/>
      <dgm:spPr/>
      <dgm:t>
        <a:bodyPr/>
        <a:lstStyle/>
        <a:p>
          <a:r>
            <a:rPr lang="fa-IR" dirty="0" smtClean="0">
              <a:cs typeface="B Titr" pitchFamily="2" charset="-78"/>
            </a:rPr>
            <a:t>صلاحیت جسمی و روانی </a:t>
          </a:r>
          <a:endParaRPr lang="en-US" dirty="0">
            <a:cs typeface="B Titr" pitchFamily="2" charset="-78"/>
          </a:endParaRPr>
        </a:p>
      </dgm:t>
    </dgm:pt>
    <dgm:pt modelId="{A666418D-2E49-4ED0-9EBB-7825A98D77FB}" type="parTrans" cxnId="{F2DF8F26-22C8-444F-A5B9-BCDF56D0515D}">
      <dgm:prSet/>
      <dgm:spPr/>
      <dgm:t>
        <a:bodyPr/>
        <a:lstStyle/>
        <a:p>
          <a:endParaRPr lang="en-US"/>
        </a:p>
      </dgm:t>
    </dgm:pt>
    <dgm:pt modelId="{4BD4C7AD-4D46-4AB9-90E8-46B267C551C1}" type="sibTrans" cxnId="{F2DF8F26-22C8-444F-A5B9-BCDF56D0515D}">
      <dgm:prSet/>
      <dgm:spPr/>
      <dgm:t>
        <a:bodyPr/>
        <a:lstStyle/>
        <a:p>
          <a:endParaRPr lang="en-US"/>
        </a:p>
      </dgm:t>
    </dgm:pt>
    <dgm:pt modelId="{33DE60A7-17B8-45DF-AC73-C284F430983D}">
      <dgm:prSet phldrT="[Text]"/>
      <dgm:spPr/>
      <dgm:t>
        <a:bodyPr/>
        <a:lstStyle/>
        <a:p>
          <a:r>
            <a:rPr lang="fa-IR" b="1" dirty="0" smtClean="0">
              <a:solidFill>
                <a:srgbClr val="C00000"/>
              </a:solidFill>
            </a:rPr>
            <a:t>اظهار سلامت جسمی و روانی </a:t>
          </a:r>
          <a:endParaRPr lang="en-US" b="1" dirty="0">
            <a:solidFill>
              <a:srgbClr val="C00000"/>
            </a:solidFill>
          </a:endParaRPr>
        </a:p>
      </dgm:t>
    </dgm:pt>
    <dgm:pt modelId="{F4542B2A-EFD9-4A84-980A-2D9AB94B48F9}" type="parTrans" cxnId="{B1D8C0C3-5258-4F26-9F69-A7555E11AE58}">
      <dgm:prSet/>
      <dgm:spPr/>
      <dgm:t>
        <a:bodyPr/>
        <a:lstStyle/>
        <a:p>
          <a:endParaRPr lang="en-US"/>
        </a:p>
      </dgm:t>
    </dgm:pt>
    <dgm:pt modelId="{CE247B5C-5E56-4716-AD3C-FF4FB3576307}" type="sibTrans" cxnId="{B1D8C0C3-5258-4F26-9F69-A7555E11AE58}">
      <dgm:prSet/>
      <dgm:spPr/>
      <dgm:t>
        <a:bodyPr/>
        <a:lstStyle/>
        <a:p>
          <a:endParaRPr lang="en-US"/>
        </a:p>
      </dgm:t>
    </dgm:pt>
    <dgm:pt modelId="{B68DA8F5-6674-4FE9-96F3-4E7BBA9922FA}">
      <dgm:prSet phldrT="[Text]"/>
      <dgm:spPr/>
      <dgm:t>
        <a:bodyPr/>
        <a:lstStyle/>
        <a:p>
          <a:r>
            <a:rPr lang="fa-IR" b="1" dirty="0" smtClean="0">
              <a:solidFill>
                <a:srgbClr val="C00000"/>
              </a:solidFill>
            </a:rPr>
            <a:t>مشاهده توسط کارکنان </a:t>
          </a:r>
          <a:endParaRPr lang="en-US" b="1" dirty="0">
            <a:solidFill>
              <a:srgbClr val="C00000"/>
            </a:solidFill>
          </a:endParaRPr>
        </a:p>
      </dgm:t>
    </dgm:pt>
    <dgm:pt modelId="{0B0C2891-D679-4E27-98DF-68781A616995}" type="parTrans" cxnId="{97A28CAF-E59D-43F1-8BEF-699882072778}">
      <dgm:prSet/>
      <dgm:spPr/>
      <dgm:t>
        <a:bodyPr/>
        <a:lstStyle/>
        <a:p>
          <a:endParaRPr lang="en-US"/>
        </a:p>
      </dgm:t>
    </dgm:pt>
    <dgm:pt modelId="{C2EDB462-23D4-4CC7-ACB5-D11AC15D6FC3}" type="sibTrans" cxnId="{97A28CAF-E59D-43F1-8BEF-699882072778}">
      <dgm:prSet/>
      <dgm:spPr/>
      <dgm:t>
        <a:bodyPr/>
        <a:lstStyle/>
        <a:p>
          <a:endParaRPr lang="en-US"/>
        </a:p>
      </dgm:t>
    </dgm:pt>
    <dgm:pt modelId="{00816F95-B0A2-4C24-AF2B-914B53CA4BD7}">
      <dgm:prSet phldrT="[Text]"/>
      <dgm:spPr/>
      <dgm:t>
        <a:bodyPr/>
        <a:lstStyle/>
        <a:p>
          <a:r>
            <a:rPr lang="fa-IR" dirty="0" smtClean="0">
              <a:cs typeface="B Titr" pitchFamily="2" charset="-78"/>
            </a:rPr>
            <a:t>صلاحیت اخلاقی و انضباطی </a:t>
          </a:r>
          <a:endParaRPr lang="en-US" dirty="0">
            <a:cs typeface="B Titr" pitchFamily="2" charset="-78"/>
          </a:endParaRPr>
        </a:p>
      </dgm:t>
    </dgm:pt>
    <dgm:pt modelId="{BB32DE9A-29AA-4BE2-AAAE-0106452667BA}" type="parTrans" cxnId="{59B7A67F-F0DA-4A67-B850-F4E2EC4E9143}">
      <dgm:prSet/>
      <dgm:spPr/>
      <dgm:t>
        <a:bodyPr/>
        <a:lstStyle/>
        <a:p>
          <a:endParaRPr lang="en-US"/>
        </a:p>
      </dgm:t>
    </dgm:pt>
    <dgm:pt modelId="{C60228C5-1EB1-4D75-91BE-C4A922590CB2}" type="sibTrans" cxnId="{59B7A67F-F0DA-4A67-B850-F4E2EC4E9143}">
      <dgm:prSet/>
      <dgm:spPr/>
      <dgm:t>
        <a:bodyPr/>
        <a:lstStyle/>
        <a:p>
          <a:endParaRPr lang="en-US"/>
        </a:p>
      </dgm:t>
    </dgm:pt>
    <dgm:pt modelId="{617DD0AF-0C6F-4210-834D-4A285F56226F}">
      <dgm:prSet phldrT="[Text]"/>
      <dgm:spPr/>
      <dgm:t>
        <a:bodyPr/>
        <a:lstStyle/>
        <a:p>
          <a:r>
            <a:rPr lang="fa-IR" b="1" dirty="0" smtClean="0">
              <a:solidFill>
                <a:srgbClr val="C00000"/>
              </a:solidFill>
            </a:rPr>
            <a:t>اظهار عدم سوء پیشینه </a:t>
          </a:r>
          <a:endParaRPr lang="en-US" b="1" dirty="0">
            <a:solidFill>
              <a:srgbClr val="C00000"/>
            </a:solidFill>
          </a:endParaRPr>
        </a:p>
      </dgm:t>
    </dgm:pt>
    <dgm:pt modelId="{E2A8A933-1039-40B5-8B90-DB96EC584B17}" type="parTrans" cxnId="{6D77D9B0-762A-491F-AB45-2CD1711DE0B6}">
      <dgm:prSet/>
      <dgm:spPr/>
      <dgm:t>
        <a:bodyPr/>
        <a:lstStyle/>
        <a:p>
          <a:endParaRPr lang="en-US"/>
        </a:p>
      </dgm:t>
    </dgm:pt>
    <dgm:pt modelId="{2EAD83EF-1B61-4243-A7DE-89F5F1290A32}" type="sibTrans" cxnId="{6D77D9B0-762A-491F-AB45-2CD1711DE0B6}">
      <dgm:prSet/>
      <dgm:spPr/>
      <dgm:t>
        <a:bodyPr/>
        <a:lstStyle/>
        <a:p>
          <a:endParaRPr lang="en-US"/>
        </a:p>
      </dgm:t>
    </dgm:pt>
    <dgm:pt modelId="{7F693630-85B1-417F-98CE-0D91B35FC247}">
      <dgm:prSet phldrT="[Text]"/>
      <dgm:spPr/>
      <dgm:t>
        <a:bodyPr/>
        <a:lstStyle/>
        <a:p>
          <a:r>
            <a:rPr lang="fa-IR" b="1" dirty="0" smtClean="0">
              <a:solidFill>
                <a:srgbClr val="C00000"/>
              </a:solidFill>
            </a:rPr>
            <a:t>عدم و جود محکومیت نظام پزشکی </a:t>
          </a:r>
          <a:endParaRPr lang="en-US" b="1" dirty="0">
            <a:solidFill>
              <a:srgbClr val="C00000"/>
            </a:solidFill>
          </a:endParaRPr>
        </a:p>
      </dgm:t>
    </dgm:pt>
    <dgm:pt modelId="{27163071-4272-4FE3-A06C-A951516905BA}" type="parTrans" cxnId="{1B374F49-1BC3-4F3A-B879-9CB78D1DF0A1}">
      <dgm:prSet/>
      <dgm:spPr/>
      <dgm:t>
        <a:bodyPr/>
        <a:lstStyle/>
        <a:p>
          <a:endParaRPr lang="en-US"/>
        </a:p>
      </dgm:t>
    </dgm:pt>
    <dgm:pt modelId="{D9B2524B-25BE-4E3A-B945-B8B05E779098}" type="sibTrans" cxnId="{1B374F49-1BC3-4F3A-B879-9CB78D1DF0A1}">
      <dgm:prSet/>
      <dgm:spPr/>
      <dgm:t>
        <a:bodyPr/>
        <a:lstStyle/>
        <a:p>
          <a:endParaRPr lang="en-US"/>
        </a:p>
      </dgm:t>
    </dgm:pt>
    <dgm:pt modelId="{C783D6E6-26EC-4B55-B8DC-63EB454F7D09}">
      <dgm:prSet phldrT="[Text]"/>
      <dgm:spPr/>
      <dgm:t>
        <a:bodyPr/>
        <a:lstStyle/>
        <a:p>
          <a:r>
            <a:rPr lang="fa-IR" dirty="0" smtClean="0">
              <a:cs typeface="B Titr" pitchFamily="2" charset="-78"/>
            </a:rPr>
            <a:t>صلاحیت علمی </a:t>
          </a:r>
          <a:endParaRPr lang="en-US" dirty="0">
            <a:cs typeface="B Titr" pitchFamily="2" charset="-78"/>
          </a:endParaRPr>
        </a:p>
      </dgm:t>
    </dgm:pt>
    <dgm:pt modelId="{942EEAE8-F1E7-49A0-97F5-68245844702B}" type="parTrans" cxnId="{EFDDD3F5-B033-45C2-9560-58E86E275C0A}">
      <dgm:prSet/>
      <dgm:spPr/>
      <dgm:t>
        <a:bodyPr/>
        <a:lstStyle/>
        <a:p>
          <a:endParaRPr lang="en-US"/>
        </a:p>
      </dgm:t>
    </dgm:pt>
    <dgm:pt modelId="{14DA625D-50E1-4517-A009-26BC879EEC41}" type="sibTrans" cxnId="{EFDDD3F5-B033-45C2-9560-58E86E275C0A}">
      <dgm:prSet/>
      <dgm:spPr/>
      <dgm:t>
        <a:bodyPr/>
        <a:lstStyle/>
        <a:p>
          <a:endParaRPr lang="en-US"/>
        </a:p>
      </dgm:t>
    </dgm:pt>
    <dgm:pt modelId="{1A5B21B2-84E2-45DF-ADFD-41520953B881}">
      <dgm:prSet phldrT="[Text]"/>
      <dgm:spPr/>
      <dgm:t>
        <a:bodyPr/>
        <a:lstStyle/>
        <a:p>
          <a:r>
            <a:rPr lang="fa-IR" b="1" dirty="0" smtClean="0">
              <a:solidFill>
                <a:srgbClr val="C00000"/>
              </a:solidFill>
            </a:rPr>
            <a:t>مدرک تحصیلی معتبر </a:t>
          </a:r>
          <a:endParaRPr lang="en-US" b="1" dirty="0">
            <a:solidFill>
              <a:srgbClr val="C00000"/>
            </a:solidFill>
          </a:endParaRPr>
        </a:p>
      </dgm:t>
    </dgm:pt>
    <dgm:pt modelId="{54119816-B843-46F0-BC48-2C8C6FA5AE9B}" type="parTrans" cxnId="{F018B30A-6F7E-435C-82B4-9E6FB6EDD842}">
      <dgm:prSet/>
      <dgm:spPr/>
      <dgm:t>
        <a:bodyPr/>
        <a:lstStyle/>
        <a:p>
          <a:endParaRPr lang="en-US"/>
        </a:p>
      </dgm:t>
    </dgm:pt>
    <dgm:pt modelId="{4325FF77-A4E8-4263-B8B8-07D41C36CCCC}" type="sibTrans" cxnId="{F018B30A-6F7E-435C-82B4-9E6FB6EDD842}">
      <dgm:prSet/>
      <dgm:spPr/>
      <dgm:t>
        <a:bodyPr/>
        <a:lstStyle/>
        <a:p>
          <a:endParaRPr lang="en-US"/>
        </a:p>
      </dgm:t>
    </dgm:pt>
    <dgm:pt modelId="{B1A3A187-90C0-4363-B0DB-9F63C9390DE3}">
      <dgm:prSet phldrT="[Text]"/>
      <dgm:spPr/>
      <dgm:t>
        <a:bodyPr/>
        <a:lstStyle/>
        <a:p>
          <a:r>
            <a:rPr lang="fa-IR" b="1" dirty="0" smtClean="0">
              <a:solidFill>
                <a:srgbClr val="C00000"/>
              </a:solidFill>
            </a:rPr>
            <a:t>قبولی در آزمون سراسری </a:t>
          </a:r>
          <a:endParaRPr lang="en-US" b="1" dirty="0">
            <a:solidFill>
              <a:srgbClr val="C00000"/>
            </a:solidFill>
          </a:endParaRPr>
        </a:p>
      </dgm:t>
    </dgm:pt>
    <dgm:pt modelId="{4D815336-35D1-41D8-806A-BE7140CA7F76}" type="parTrans" cxnId="{708A4B6D-0BFB-4103-95BE-2212FAFF654A}">
      <dgm:prSet/>
      <dgm:spPr/>
      <dgm:t>
        <a:bodyPr/>
        <a:lstStyle/>
        <a:p>
          <a:endParaRPr lang="en-US"/>
        </a:p>
      </dgm:t>
    </dgm:pt>
    <dgm:pt modelId="{90CC3AFC-53B8-4CA3-9C2D-61EA0ED04B41}" type="sibTrans" cxnId="{708A4B6D-0BFB-4103-95BE-2212FAFF654A}">
      <dgm:prSet/>
      <dgm:spPr/>
      <dgm:t>
        <a:bodyPr/>
        <a:lstStyle/>
        <a:p>
          <a:endParaRPr lang="en-US"/>
        </a:p>
      </dgm:t>
    </dgm:pt>
    <dgm:pt modelId="{BD9B06C4-9831-46FA-A70E-AFCA441620AB}">
      <dgm:prSet/>
      <dgm:spPr/>
      <dgm:t>
        <a:bodyPr/>
        <a:lstStyle/>
        <a:p>
          <a:r>
            <a:rPr lang="fa-IR" b="1" dirty="0" smtClean="0">
              <a:solidFill>
                <a:srgbClr val="C00000"/>
              </a:solidFill>
            </a:rPr>
            <a:t>برای فارغ </a:t>
          </a:r>
          <a:r>
            <a:rPr lang="fa-IR" b="1" dirty="0" err="1" smtClean="0">
              <a:solidFill>
                <a:srgbClr val="C00000"/>
              </a:solidFill>
            </a:rPr>
            <a:t>التحصیلان</a:t>
          </a:r>
          <a:r>
            <a:rPr lang="fa-IR" b="1" dirty="0" smtClean="0">
              <a:solidFill>
                <a:srgbClr val="C00000"/>
              </a:solidFill>
            </a:rPr>
            <a:t> قبل 95 تکمیل امتیاز آموزش مداوم </a:t>
          </a:r>
          <a:endParaRPr lang="en-US" b="1" dirty="0">
            <a:solidFill>
              <a:srgbClr val="C00000"/>
            </a:solidFill>
          </a:endParaRPr>
        </a:p>
      </dgm:t>
    </dgm:pt>
    <dgm:pt modelId="{B2B0905A-7321-470A-8917-E16309EFD15A}" type="parTrans" cxnId="{40B63037-3D46-41A7-A8D2-4951872F2B1E}">
      <dgm:prSet/>
      <dgm:spPr/>
      <dgm:t>
        <a:bodyPr/>
        <a:lstStyle/>
        <a:p>
          <a:endParaRPr lang="en-US"/>
        </a:p>
      </dgm:t>
    </dgm:pt>
    <dgm:pt modelId="{3706BEED-1C7C-4166-8D8B-DE85B170892D}" type="sibTrans" cxnId="{40B63037-3D46-41A7-A8D2-4951872F2B1E}">
      <dgm:prSet/>
      <dgm:spPr/>
      <dgm:t>
        <a:bodyPr/>
        <a:lstStyle/>
        <a:p>
          <a:endParaRPr lang="en-US"/>
        </a:p>
      </dgm:t>
    </dgm:pt>
    <dgm:pt modelId="{22E0601A-25A8-4395-95A0-DE7F0B13773B}">
      <dgm:prSet/>
      <dgm:spPr/>
      <dgm:t>
        <a:bodyPr/>
        <a:lstStyle/>
        <a:p>
          <a:r>
            <a:rPr lang="fa-IR" b="1" dirty="0" smtClean="0">
              <a:solidFill>
                <a:srgbClr val="C00000"/>
              </a:solidFill>
            </a:rPr>
            <a:t>کمیسیون پزشکی </a:t>
          </a:r>
          <a:endParaRPr lang="en-US" b="1" dirty="0">
            <a:solidFill>
              <a:srgbClr val="C00000"/>
            </a:solidFill>
          </a:endParaRPr>
        </a:p>
      </dgm:t>
    </dgm:pt>
    <dgm:pt modelId="{BBADB9EB-DA58-4A50-9650-D6F58746652A}" type="parTrans" cxnId="{1B19F555-492D-481B-A97C-0D9337300102}">
      <dgm:prSet/>
      <dgm:spPr/>
      <dgm:t>
        <a:bodyPr/>
        <a:lstStyle/>
        <a:p>
          <a:endParaRPr lang="en-US"/>
        </a:p>
      </dgm:t>
    </dgm:pt>
    <dgm:pt modelId="{854E55BC-32F4-4504-A0A2-B828C9D1E3D9}" type="sibTrans" cxnId="{1B19F555-492D-481B-A97C-0D9337300102}">
      <dgm:prSet/>
      <dgm:spPr/>
      <dgm:t>
        <a:bodyPr/>
        <a:lstStyle/>
        <a:p>
          <a:endParaRPr lang="en-US"/>
        </a:p>
      </dgm:t>
    </dgm:pt>
    <dgm:pt modelId="{7FFA93B6-1309-4735-90CC-933D521D9D8F}" type="pres">
      <dgm:prSet presAssocID="{9D712504-7C41-4943-854B-F4C36A3661B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18714B-4413-4505-A4D0-82C12F576529}" type="pres">
      <dgm:prSet presAssocID="{77DDE8F9-9E16-4DD9-BD46-D549DFA8448E}" presName="compNode" presStyleCnt="0"/>
      <dgm:spPr/>
    </dgm:pt>
    <dgm:pt modelId="{D83DA95F-9B3C-4AFA-B7BF-510CE65A5E64}" type="pres">
      <dgm:prSet presAssocID="{77DDE8F9-9E16-4DD9-BD46-D549DFA8448E}" presName="aNode" presStyleLbl="bgShp" presStyleIdx="0" presStyleCnt="3"/>
      <dgm:spPr/>
      <dgm:t>
        <a:bodyPr/>
        <a:lstStyle/>
        <a:p>
          <a:endParaRPr lang="en-US"/>
        </a:p>
      </dgm:t>
    </dgm:pt>
    <dgm:pt modelId="{9AC18F89-86D9-4D02-85F1-5015B78C080C}" type="pres">
      <dgm:prSet presAssocID="{77DDE8F9-9E16-4DD9-BD46-D549DFA8448E}" presName="textNode" presStyleLbl="bgShp" presStyleIdx="0" presStyleCnt="3"/>
      <dgm:spPr/>
      <dgm:t>
        <a:bodyPr/>
        <a:lstStyle/>
        <a:p>
          <a:endParaRPr lang="en-US"/>
        </a:p>
      </dgm:t>
    </dgm:pt>
    <dgm:pt modelId="{18CE5D8C-953C-4BF7-BAE2-2585725E3630}" type="pres">
      <dgm:prSet presAssocID="{77DDE8F9-9E16-4DD9-BD46-D549DFA8448E}" presName="compChildNode" presStyleCnt="0"/>
      <dgm:spPr/>
    </dgm:pt>
    <dgm:pt modelId="{851DC5BD-FC70-4814-8080-0E99E5A17B00}" type="pres">
      <dgm:prSet presAssocID="{77DDE8F9-9E16-4DD9-BD46-D549DFA8448E}" presName="theInnerList" presStyleCnt="0"/>
      <dgm:spPr/>
    </dgm:pt>
    <dgm:pt modelId="{7D7F8910-E62F-4824-8FC0-614E95A9A4AB}" type="pres">
      <dgm:prSet presAssocID="{33DE60A7-17B8-45DF-AC73-C284F430983D}" presName="child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480DDD-3461-42B8-89D0-EDD9E723F0DB}" type="pres">
      <dgm:prSet presAssocID="{33DE60A7-17B8-45DF-AC73-C284F430983D}" presName="aSpace2" presStyleCnt="0"/>
      <dgm:spPr/>
    </dgm:pt>
    <dgm:pt modelId="{F9B8A474-05A0-4083-ACD5-E36E9EC7C8EA}" type="pres">
      <dgm:prSet presAssocID="{B68DA8F5-6674-4FE9-96F3-4E7BBA9922FA}" presName="child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F51CE0-3AB5-4D54-8457-BA6E1B4255E1}" type="pres">
      <dgm:prSet presAssocID="{B68DA8F5-6674-4FE9-96F3-4E7BBA9922FA}" presName="aSpace2" presStyleCnt="0"/>
      <dgm:spPr/>
    </dgm:pt>
    <dgm:pt modelId="{3283261A-D5BD-46A0-B574-C237993E4D07}" type="pres">
      <dgm:prSet presAssocID="{22E0601A-25A8-4395-95A0-DE7F0B13773B}" presName="child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49D3BE-0305-4600-871E-5B0177C490B9}" type="pres">
      <dgm:prSet presAssocID="{77DDE8F9-9E16-4DD9-BD46-D549DFA8448E}" presName="aSpace" presStyleCnt="0"/>
      <dgm:spPr/>
    </dgm:pt>
    <dgm:pt modelId="{D47321CC-3A8D-42F7-8B31-ECB3B716D840}" type="pres">
      <dgm:prSet presAssocID="{00816F95-B0A2-4C24-AF2B-914B53CA4BD7}" presName="compNode" presStyleCnt="0"/>
      <dgm:spPr/>
    </dgm:pt>
    <dgm:pt modelId="{1AEA46D5-878B-4EC1-9B29-A32B4B208FB1}" type="pres">
      <dgm:prSet presAssocID="{00816F95-B0A2-4C24-AF2B-914B53CA4BD7}" presName="aNode" presStyleLbl="bgShp" presStyleIdx="1" presStyleCnt="3"/>
      <dgm:spPr/>
      <dgm:t>
        <a:bodyPr/>
        <a:lstStyle/>
        <a:p>
          <a:endParaRPr lang="en-US"/>
        </a:p>
      </dgm:t>
    </dgm:pt>
    <dgm:pt modelId="{548258E5-9BCD-4EE1-BDAE-896610FE0E6A}" type="pres">
      <dgm:prSet presAssocID="{00816F95-B0A2-4C24-AF2B-914B53CA4BD7}" presName="textNode" presStyleLbl="bgShp" presStyleIdx="1" presStyleCnt="3"/>
      <dgm:spPr/>
      <dgm:t>
        <a:bodyPr/>
        <a:lstStyle/>
        <a:p>
          <a:endParaRPr lang="en-US"/>
        </a:p>
      </dgm:t>
    </dgm:pt>
    <dgm:pt modelId="{7469C393-8E46-482A-9AB1-D5A3A0DB62BE}" type="pres">
      <dgm:prSet presAssocID="{00816F95-B0A2-4C24-AF2B-914B53CA4BD7}" presName="compChildNode" presStyleCnt="0"/>
      <dgm:spPr/>
    </dgm:pt>
    <dgm:pt modelId="{E300EA19-90BC-456E-AC69-1E20AD2AAEFA}" type="pres">
      <dgm:prSet presAssocID="{00816F95-B0A2-4C24-AF2B-914B53CA4BD7}" presName="theInnerList" presStyleCnt="0"/>
      <dgm:spPr/>
    </dgm:pt>
    <dgm:pt modelId="{3DE82CAC-23C0-46B0-984F-5705498CC253}" type="pres">
      <dgm:prSet presAssocID="{617DD0AF-0C6F-4210-834D-4A285F56226F}" presName="child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D8B372-22FE-475E-BD9D-9AB701694AC7}" type="pres">
      <dgm:prSet presAssocID="{617DD0AF-0C6F-4210-834D-4A285F56226F}" presName="aSpace2" presStyleCnt="0"/>
      <dgm:spPr/>
    </dgm:pt>
    <dgm:pt modelId="{457D322A-0B51-4E78-A399-5595686E6DFC}" type="pres">
      <dgm:prSet presAssocID="{7F693630-85B1-417F-98CE-0D91B35FC247}" presName="child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AF0D4D-C439-4B1E-A19C-9634E6B1F961}" type="pres">
      <dgm:prSet presAssocID="{00816F95-B0A2-4C24-AF2B-914B53CA4BD7}" presName="aSpace" presStyleCnt="0"/>
      <dgm:spPr/>
    </dgm:pt>
    <dgm:pt modelId="{7789AD48-6EA6-47F0-B256-4BFE94539C21}" type="pres">
      <dgm:prSet presAssocID="{C783D6E6-26EC-4B55-B8DC-63EB454F7D09}" presName="compNode" presStyleCnt="0"/>
      <dgm:spPr/>
    </dgm:pt>
    <dgm:pt modelId="{1669026B-90D8-4B2C-845A-DA17E167850F}" type="pres">
      <dgm:prSet presAssocID="{C783D6E6-26EC-4B55-B8DC-63EB454F7D09}" presName="aNode" presStyleLbl="bgShp" presStyleIdx="2" presStyleCnt="3"/>
      <dgm:spPr/>
      <dgm:t>
        <a:bodyPr/>
        <a:lstStyle/>
        <a:p>
          <a:endParaRPr lang="en-US"/>
        </a:p>
      </dgm:t>
    </dgm:pt>
    <dgm:pt modelId="{7754160F-069A-48BA-9CA2-23290F5EB339}" type="pres">
      <dgm:prSet presAssocID="{C783D6E6-26EC-4B55-B8DC-63EB454F7D09}" presName="textNode" presStyleLbl="bgShp" presStyleIdx="2" presStyleCnt="3"/>
      <dgm:spPr/>
      <dgm:t>
        <a:bodyPr/>
        <a:lstStyle/>
        <a:p>
          <a:endParaRPr lang="en-US"/>
        </a:p>
      </dgm:t>
    </dgm:pt>
    <dgm:pt modelId="{61E1060C-23D3-4B2F-AC8E-DE4F99636B6F}" type="pres">
      <dgm:prSet presAssocID="{C783D6E6-26EC-4B55-B8DC-63EB454F7D09}" presName="compChildNode" presStyleCnt="0"/>
      <dgm:spPr/>
    </dgm:pt>
    <dgm:pt modelId="{0F6D2987-4042-4ADC-B0D9-CC6BE30D1FBF}" type="pres">
      <dgm:prSet presAssocID="{C783D6E6-26EC-4B55-B8DC-63EB454F7D09}" presName="theInnerList" presStyleCnt="0"/>
      <dgm:spPr/>
    </dgm:pt>
    <dgm:pt modelId="{C91C36AB-66AD-4BF1-B1E2-39FF58551DC5}" type="pres">
      <dgm:prSet presAssocID="{1A5B21B2-84E2-45DF-ADFD-41520953B881}" presName="child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5CE370-7757-4850-9A1E-8E81AFDA96F4}" type="pres">
      <dgm:prSet presAssocID="{1A5B21B2-84E2-45DF-ADFD-41520953B881}" presName="aSpace2" presStyleCnt="0"/>
      <dgm:spPr/>
    </dgm:pt>
    <dgm:pt modelId="{05BF761A-392C-4884-8091-97689CDCEFFD}" type="pres">
      <dgm:prSet presAssocID="{B1A3A187-90C0-4363-B0DB-9F63C9390DE3}" presName="child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4DD004-E1DD-4A98-A024-76481267E0F9}" type="pres">
      <dgm:prSet presAssocID="{B1A3A187-90C0-4363-B0DB-9F63C9390DE3}" presName="aSpace2" presStyleCnt="0"/>
      <dgm:spPr/>
    </dgm:pt>
    <dgm:pt modelId="{671FC818-DA42-482F-8B1C-0170406DCF1F}" type="pres">
      <dgm:prSet presAssocID="{BD9B06C4-9831-46FA-A70E-AFCA441620AB}" presName="child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19F555-492D-481B-A97C-0D9337300102}" srcId="{77DDE8F9-9E16-4DD9-BD46-D549DFA8448E}" destId="{22E0601A-25A8-4395-95A0-DE7F0B13773B}" srcOrd="2" destOrd="0" parTransId="{BBADB9EB-DA58-4A50-9650-D6F58746652A}" sibTransId="{854E55BC-32F4-4504-A0A2-B828C9D1E3D9}"/>
    <dgm:cxn modelId="{108DC657-84C0-4FA8-8B21-3E0E76997712}" type="presOf" srcId="{C783D6E6-26EC-4B55-B8DC-63EB454F7D09}" destId="{1669026B-90D8-4B2C-845A-DA17E167850F}" srcOrd="0" destOrd="0" presId="urn:microsoft.com/office/officeart/2005/8/layout/lProcess2"/>
    <dgm:cxn modelId="{40B63037-3D46-41A7-A8D2-4951872F2B1E}" srcId="{C783D6E6-26EC-4B55-B8DC-63EB454F7D09}" destId="{BD9B06C4-9831-46FA-A70E-AFCA441620AB}" srcOrd="2" destOrd="0" parTransId="{B2B0905A-7321-470A-8917-E16309EFD15A}" sibTransId="{3706BEED-1C7C-4166-8D8B-DE85B170892D}"/>
    <dgm:cxn modelId="{AE108FAB-31D9-4A0A-90BA-2E0EA30E2B64}" type="presOf" srcId="{C783D6E6-26EC-4B55-B8DC-63EB454F7D09}" destId="{7754160F-069A-48BA-9CA2-23290F5EB339}" srcOrd="1" destOrd="0" presId="urn:microsoft.com/office/officeart/2005/8/layout/lProcess2"/>
    <dgm:cxn modelId="{10742CBF-6574-4BCE-8217-94B738942AB7}" type="presOf" srcId="{617DD0AF-0C6F-4210-834D-4A285F56226F}" destId="{3DE82CAC-23C0-46B0-984F-5705498CC253}" srcOrd="0" destOrd="0" presId="urn:microsoft.com/office/officeart/2005/8/layout/lProcess2"/>
    <dgm:cxn modelId="{CE3ADD37-C491-4993-9682-C0E5E2B11A91}" type="presOf" srcId="{22E0601A-25A8-4395-95A0-DE7F0B13773B}" destId="{3283261A-D5BD-46A0-B574-C237993E4D07}" srcOrd="0" destOrd="0" presId="urn:microsoft.com/office/officeart/2005/8/layout/lProcess2"/>
    <dgm:cxn modelId="{92C05E07-27D0-4496-AFF9-E664F864E698}" type="presOf" srcId="{1A5B21B2-84E2-45DF-ADFD-41520953B881}" destId="{C91C36AB-66AD-4BF1-B1E2-39FF58551DC5}" srcOrd="0" destOrd="0" presId="urn:microsoft.com/office/officeart/2005/8/layout/lProcess2"/>
    <dgm:cxn modelId="{97A28CAF-E59D-43F1-8BEF-699882072778}" srcId="{77DDE8F9-9E16-4DD9-BD46-D549DFA8448E}" destId="{B68DA8F5-6674-4FE9-96F3-4E7BBA9922FA}" srcOrd="1" destOrd="0" parTransId="{0B0C2891-D679-4E27-98DF-68781A616995}" sibTransId="{C2EDB462-23D4-4CC7-ACB5-D11AC15D6FC3}"/>
    <dgm:cxn modelId="{708A4B6D-0BFB-4103-95BE-2212FAFF654A}" srcId="{C783D6E6-26EC-4B55-B8DC-63EB454F7D09}" destId="{B1A3A187-90C0-4363-B0DB-9F63C9390DE3}" srcOrd="1" destOrd="0" parTransId="{4D815336-35D1-41D8-806A-BE7140CA7F76}" sibTransId="{90CC3AFC-53B8-4CA3-9C2D-61EA0ED04B41}"/>
    <dgm:cxn modelId="{61B62D26-4C0E-4995-A14D-1216C5B7EA04}" type="presOf" srcId="{00816F95-B0A2-4C24-AF2B-914B53CA4BD7}" destId="{1AEA46D5-878B-4EC1-9B29-A32B4B208FB1}" srcOrd="0" destOrd="0" presId="urn:microsoft.com/office/officeart/2005/8/layout/lProcess2"/>
    <dgm:cxn modelId="{C3828885-EE2B-4CCB-B902-9940DDA53141}" type="presOf" srcId="{77DDE8F9-9E16-4DD9-BD46-D549DFA8448E}" destId="{D83DA95F-9B3C-4AFA-B7BF-510CE65A5E64}" srcOrd="0" destOrd="0" presId="urn:microsoft.com/office/officeart/2005/8/layout/lProcess2"/>
    <dgm:cxn modelId="{01F8B030-80EF-454F-970C-2F011FB39912}" type="presOf" srcId="{B1A3A187-90C0-4363-B0DB-9F63C9390DE3}" destId="{05BF761A-392C-4884-8091-97689CDCEFFD}" srcOrd="0" destOrd="0" presId="urn:microsoft.com/office/officeart/2005/8/layout/lProcess2"/>
    <dgm:cxn modelId="{A2BD3E01-2F9D-4046-B836-FB0CE159DA90}" type="presOf" srcId="{B68DA8F5-6674-4FE9-96F3-4E7BBA9922FA}" destId="{F9B8A474-05A0-4083-ACD5-E36E9EC7C8EA}" srcOrd="0" destOrd="0" presId="urn:microsoft.com/office/officeart/2005/8/layout/lProcess2"/>
    <dgm:cxn modelId="{F2DF8F26-22C8-444F-A5B9-BCDF56D0515D}" srcId="{9D712504-7C41-4943-854B-F4C36A3661BD}" destId="{77DDE8F9-9E16-4DD9-BD46-D549DFA8448E}" srcOrd="0" destOrd="0" parTransId="{A666418D-2E49-4ED0-9EBB-7825A98D77FB}" sibTransId="{4BD4C7AD-4D46-4AB9-90E8-46B267C551C1}"/>
    <dgm:cxn modelId="{B04620A4-393E-4D04-B609-792F0B3695D7}" type="presOf" srcId="{7F693630-85B1-417F-98CE-0D91B35FC247}" destId="{457D322A-0B51-4E78-A399-5595686E6DFC}" srcOrd="0" destOrd="0" presId="urn:microsoft.com/office/officeart/2005/8/layout/lProcess2"/>
    <dgm:cxn modelId="{0AF8BAC1-F623-4B74-ABC6-1F8FC9EAB4F3}" type="presOf" srcId="{33DE60A7-17B8-45DF-AC73-C284F430983D}" destId="{7D7F8910-E62F-4824-8FC0-614E95A9A4AB}" srcOrd="0" destOrd="0" presId="urn:microsoft.com/office/officeart/2005/8/layout/lProcess2"/>
    <dgm:cxn modelId="{C914B7E1-ABD5-4019-A236-10112E9D57E5}" type="presOf" srcId="{9D712504-7C41-4943-854B-F4C36A3661BD}" destId="{7FFA93B6-1309-4735-90CC-933D521D9D8F}" srcOrd="0" destOrd="0" presId="urn:microsoft.com/office/officeart/2005/8/layout/lProcess2"/>
    <dgm:cxn modelId="{E5EA3F40-6027-4769-9D90-8CAD43847860}" type="presOf" srcId="{00816F95-B0A2-4C24-AF2B-914B53CA4BD7}" destId="{548258E5-9BCD-4EE1-BDAE-896610FE0E6A}" srcOrd="1" destOrd="0" presId="urn:microsoft.com/office/officeart/2005/8/layout/lProcess2"/>
    <dgm:cxn modelId="{EFDDD3F5-B033-45C2-9560-58E86E275C0A}" srcId="{9D712504-7C41-4943-854B-F4C36A3661BD}" destId="{C783D6E6-26EC-4B55-B8DC-63EB454F7D09}" srcOrd="2" destOrd="0" parTransId="{942EEAE8-F1E7-49A0-97F5-68245844702B}" sibTransId="{14DA625D-50E1-4517-A009-26BC879EEC41}"/>
    <dgm:cxn modelId="{FDF06F74-896E-46F1-8191-F9B13B975F4A}" type="presOf" srcId="{77DDE8F9-9E16-4DD9-BD46-D549DFA8448E}" destId="{9AC18F89-86D9-4D02-85F1-5015B78C080C}" srcOrd="1" destOrd="0" presId="urn:microsoft.com/office/officeart/2005/8/layout/lProcess2"/>
    <dgm:cxn modelId="{B1D8C0C3-5258-4F26-9F69-A7555E11AE58}" srcId="{77DDE8F9-9E16-4DD9-BD46-D549DFA8448E}" destId="{33DE60A7-17B8-45DF-AC73-C284F430983D}" srcOrd="0" destOrd="0" parTransId="{F4542B2A-EFD9-4A84-980A-2D9AB94B48F9}" sibTransId="{CE247B5C-5E56-4716-AD3C-FF4FB3576307}"/>
    <dgm:cxn modelId="{59B7A67F-F0DA-4A67-B850-F4E2EC4E9143}" srcId="{9D712504-7C41-4943-854B-F4C36A3661BD}" destId="{00816F95-B0A2-4C24-AF2B-914B53CA4BD7}" srcOrd="1" destOrd="0" parTransId="{BB32DE9A-29AA-4BE2-AAAE-0106452667BA}" sibTransId="{C60228C5-1EB1-4D75-91BE-C4A922590CB2}"/>
    <dgm:cxn modelId="{1B374F49-1BC3-4F3A-B879-9CB78D1DF0A1}" srcId="{00816F95-B0A2-4C24-AF2B-914B53CA4BD7}" destId="{7F693630-85B1-417F-98CE-0D91B35FC247}" srcOrd="1" destOrd="0" parTransId="{27163071-4272-4FE3-A06C-A951516905BA}" sibTransId="{D9B2524B-25BE-4E3A-B945-B8B05E779098}"/>
    <dgm:cxn modelId="{F018B30A-6F7E-435C-82B4-9E6FB6EDD842}" srcId="{C783D6E6-26EC-4B55-B8DC-63EB454F7D09}" destId="{1A5B21B2-84E2-45DF-ADFD-41520953B881}" srcOrd="0" destOrd="0" parTransId="{54119816-B843-46F0-BC48-2C8C6FA5AE9B}" sibTransId="{4325FF77-A4E8-4263-B8B8-07D41C36CCCC}"/>
    <dgm:cxn modelId="{C0259829-49E5-4605-9A2C-44BCC7C7E468}" type="presOf" srcId="{BD9B06C4-9831-46FA-A70E-AFCA441620AB}" destId="{671FC818-DA42-482F-8B1C-0170406DCF1F}" srcOrd="0" destOrd="0" presId="urn:microsoft.com/office/officeart/2005/8/layout/lProcess2"/>
    <dgm:cxn modelId="{6D77D9B0-762A-491F-AB45-2CD1711DE0B6}" srcId="{00816F95-B0A2-4C24-AF2B-914B53CA4BD7}" destId="{617DD0AF-0C6F-4210-834D-4A285F56226F}" srcOrd="0" destOrd="0" parTransId="{E2A8A933-1039-40B5-8B90-DB96EC584B17}" sibTransId="{2EAD83EF-1B61-4243-A7DE-89F5F1290A32}"/>
    <dgm:cxn modelId="{1CBD48C1-4431-4FF6-9C89-9813EE08EEBD}" type="presParOf" srcId="{7FFA93B6-1309-4735-90CC-933D521D9D8F}" destId="{A418714B-4413-4505-A4D0-82C12F576529}" srcOrd="0" destOrd="0" presId="urn:microsoft.com/office/officeart/2005/8/layout/lProcess2"/>
    <dgm:cxn modelId="{BF90F318-E290-4933-A1BB-9F57070C417A}" type="presParOf" srcId="{A418714B-4413-4505-A4D0-82C12F576529}" destId="{D83DA95F-9B3C-4AFA-B7BF-510CE65A5E64}" srcOrd="0" destOrd="0" presId="urn:microsoft.com/office/officeart/2005/8/layout/lProcess2"/>
    <dgm:cxn modelId="{2946D8B0-F134-48E1-8C74-09CADFCABE61}" type="presParOf" srcId="{A418714B-4413-4505-A4D0-82C12F576529}" destId="{9AC18F89-86D9-4D02-85F1-5015B78C080C}" srcOrd="1" destOrd="0" presId="urn:microsoft.com/office/officeart/2005/8/layout/lProcess2"/>
    <dgm:cxn modelId="{C7EBC9B0-DE3D-4FCF-86FA-E031FA65B7C0}" type="presParOf" srcId="{A418714B-4413-4505-A4D0-82C12F576529}" destId="{18CE5D8C-953C-4BF7-BAE2-2585725E3630}" srcOrd="2" destOrd="0" presId="urn:microsoft.com/office/officeart/2005/8/layout/lProcess2"/>
    <dgm:cxn modelId="{240958A6-2A7C-49EF-9DC8-91AE874A4310}" type="presParOf" srcId="{18CE5D8C-953C-4BF7-BAE2-2585725E3630}" destId="{851DC5BD-FC70-4814-8080-0E99E5A17B00}" srcOrd="0" destOrd="0" presId="urn:microsoft.com/office/officeart/2005/8/layout/lProcess2"/>
    <dgm:cxn modelId="{6545AA4D-ADF8-4000-8495-5DBB0C69F3D1}" type="presParOf" srcId="{851DC5BD-FC70-4814-8080-0E99E5A17B00}" destId="{7D7F8910-E62F-4824-8FC0-614E95A9A4AB}" srcOrd="0" destOrd="0" presId="urn:microsoft.com/office/officeart/2005/8/layout/lProcess2"/>
    <dgm:cxn modelId="{AE4D67EE-E3F7-4090-8AD5-27EA5C764B2B}" type="presParOf" srcId="{851DC5BD-FC70-4814-8080-0E99E5A17B00}" destId="{18480DDD-3461-42B8-89D0-EDD9E723F0DB}" srcOrd="1" destOrd="0" presId="urn:microsoft.com/office/officeart/2005/8/layout/lProcess2"/>
    <dgm:cxn modelId="{A2AD9B3C-391A-445A-998F-EE946D81A3A1}" type="presParOf" srcId="{851DC5BD-FC70-4814-8080-0E99E5A17B00}" destId="{F9B8A474-05A0-4083-ACD5-E36E9EC7C8EA}" srcOrd="2" destOrd="0" presId="urn:microsoft.com/office/officeart/2005/8/layout/lProcess2"/>
    <dgm:cxn modelId="{98C87E58-11B5-4696-9DCC-9A686597B41A}" type="presParOf" srcId="{851DC5BD-FC70-4814-8080-0E99E5A17B00}" destId="{C9F51CE0-3AB5-4D54-8457-BA6E1B4255E1}" srcOrd="3" destOrd="0" presId="urn:microsoft.com/office/officeart/2005/8/layout/lProcess2"/>
    <dgm:cxn modelId="{87F80F46-D95C-4A5D-83BA-F10F127C3AA1}" type="presParOf" srcId="{851DC5BD-FC70-4814-8080-0E99E5A17B00}" destId="{3283261A-D5BD-46A0-B574-C237993E4D07}" srcOrd="4" destOrd="0" presId="urn:microsoft.com/office/officeart/2005/8/layout/lProcess2"/>
    <dgm:cxn modelId="{F6DA551F-5DE6-4BAE-9AAA-A6F3D569F888}" type="presParOf" srcId="{7FFA93B6-1309-4735-90CC-933D521D9D8F}" destId="{E249D3BE-0305-4600-871E-5B0177C490B9}" srcOrd="1" destOrd="0" presId="urn:microsoft.com/office/officeart/2005/8/layout/lProcess2"/>
    <dgm:cxn modelId="{F355914C-2625-446A-9390-6639324AD2D0}" type="presParOf" srcId="{7FFA93B6-1309-4735-90CC-933D521D9D8F}" destId="{D47321CC-3A8D-42F7-8B31-ECB3B716D840}" srcOrd="2" destOrd="0" presId="urn:microsoft.com/office/officeart/2005/8/layout/lProcess2"/>
    <dgm:cxn modelId="{377FAB2F-48B7-45C2-A86A-03531A2A255C}" type="presParOf" srcId="{D47321CC-3A8D-42F7-8B31-ECB3B716D840}" destId="{1AEA46D5-878B-4EC1-9B29-A32B4B208FB1}" srcOrd="0" destOrd="0" presId="urn:microsoft.com/office/officeart/2005/8/layout/lProcess2"/>
    <dgm:cxn modelId="{48E20C68-EB30-4C71-B5DB-06214778B359}" type="presParOf" srcId="{D47321CC-3A8D-42F7-8B31-ECB3B716D840}" destId="{548258E5-9BCD-4EE1-BDAE-896610FE0E6A}" srcOrd="1" destOrd="0" presId="urn:microsoft.com/office/officeart/2005/8/layout/lProcess2"/>
    <dgm:cxn modelId="{E60249C8-BAC1-475E-A176-04F09C0FA530}" type="presParOf" srcId="{D47321CC-3A8D-42F7-8B31-ECB3B716D840}" destId="{7469C393-8E46-482A-9AB1-D5A3A0DB62BE}" srcOrd="2" destOrd="0" presId="urn:microsoft.com/office/officeart/2005/8/layout/lProcess2"/>
    <dgm:cxn modelId="{B41CA7F2-3A26-43CA-9AE9-C3C19044CE7A}" type="presParOf" srcId="{7469C393-8E46-482A-9AB1-D5A3A0DB62BE}" destId="{E300EA19-90BC-456E-AC69-1E20AD2AAEFA}" srcOrd="0" destOrd="0" presId="urn:microsoft.com/office/officeart/2005/8/layout/lProcess2"/>
    <dgm:cxn modelId="{3D02137E-B1DB-4A35-B26A-436EF5220AA9}" type="presParOf" srcId="{E300EA19-90BC-456E-AC69-1E20AD2AAEFA}" destId="{3DE82CAC-23C0-46B0-984F-5705498CC253}" srcOrd="0" destOrd="0" presId="urn:microsoft.com/office/officeart/2005/8/layout/lProcess2"/>
    <dgm:cxn modelId="{460AC77C-3C32-48A5-BFD2-6A414331811E}" type="presParOf" srcId="{E300EA19-90BC-456E-AC69-1E20AD2AAEFA}" destId="{0AD8B372-22FE-475E-BD9D-9AB701694AC7}" srcOrd="1" destOrd="0" presId="urn:microsoft.com/office/officeart/2005/8/layout/lProcess2"/>
    <dgm:cxn modelId="{8EEA1ABD-AC33-4C13-9C03-F089A5C7885E}" type="presParOf" srcId="{E300EA19-90BC-456E-AC69-1E20AD2AAEFA}" destId="{457D322A-0B51-4E78-A399-5595686E6DFC}" srcOrd="2" destOrd="0" presId="urn:microsoft.com/office/officeart/2005/8/layout/lProcess2"/>
    <dgm:cxn modelId="{E958D435-3B7C-43AA-BAB3-4DA63ED04819}" type="presParOf" srcId="{7FFA93B6-1309-4735-90CC-933D521D9D8F}" destId="{A1AF0D4D-C439-4B1E-A19C-9634E6B1F961}" srcOrd="3" destOrd="0" presId="urn:microsoft.com/office/officeart/2005/8/layout/lProcess2"/>
    <dgm:cxn modelId="{EC5A4310-ABAF-4395-B4EE-4BB9ABCFFE96}" type="presParOf" srcId="{7FFA93B6-1309-4735-90CC-933D521D9D8F}" destId="{7789AD48-6EA6-47F0-B256-4BFE94539C21}" srcOrd="4" destOrd="0" presId="urn:microsoft.com/office/officeart/2005/8/layout/lProcess2"/>
    <dgm:cxn modelId="{BBA9A868-14ED-44EA-837A-7812F7E3B17C}" type="presParOf" srcId="{7789AD48-6EA6-47F0-B256-4BFE94539C21}" destId="{1669026B-90D8-4B2C-845A-DA17E167850F}" srcOrd="0" destOrd="0" presId="urn:microsoft.com/office/officeart/2005/8/layout/lProcess2"/>
    <dgm:cxn modelId="{E47AB7FA-E97F-413C-9EF3-21FF6E3E752D}" type="presParOf" srcId="{7789AD48-6EA6-47F0-B256-4BFE94539C21}" destId="{7754160F-069A-48BA-9CA2-23290F5EB339}" srcOrd="1" destOrd="0" presId="urn:microsoft.com/office/officeart/2005/8/layout/lProcess2"/>
    <dgm:cxn modelId="{743A847E-BA0C-4605-B5D2-39ACF58B86EE}" type="presParOf" srcId="{7789AD48-6EA6-47F0-B256-4BFE94539C21}" destId="{61E1060C-23D3-4B2F-AC8E-DE4F99636B6F}" srcOrd="2" destOrd="0" presId="urn:microsoft.com/office/officeart/2005/8/layout/lProcess2"/>
    <dgm:cxn modelId="{53A04910-9D68-4A44-9D77-24221544714E}" type="presParOf" srcId="{61E1060C-23D3-4B2F-AC8E-DE4F99636B6F}" destId="{0F6D2987-4042-4ADC-B0D9-CC6BE30D1FBF}" srcOrd="0" destOrd="0" presId="urn:microsoft.com/office/officeart/2005/8/layout/lProcess2"/>
    <dgm:cxn modelId="{0B5C828E-7091-4D0C-9B21-910735E77EE4}" type="presParOf" srcId="{0F6D2987-4042-4ADC-B0D9-CC6BE30D1FBF}" destId="{C91C36AB-66AD-4BF1-B1E2-39FF58551DC5}" srcOrd="0" destOrd="0" presId="urn:microsoft.com/office/officeart/2005/8/layout/lProcess2"/>
    <dgm:cxn modelId="{C8B5DBAB-8458-46B8-9A8E-01852E0DAF62}" type="presParOf" srcId="{0F6D2987-4042-4ADC-B0D9-CC6BE30D1FBF}" destId="{BC5CE370-7757-4850-9A1E-8E81AFDA96F4}" srcOrd="1" destOrd="0" presId="urn:microsoft.com/office/officeart/2005/8/layout/lProcess2"/>
    <dgm:cxn modelId="{6A1E588F-6BA4-4903-89C0-56A60C896ED6}" type="presParOf" srcId="{0F6D2987-4042-4ADC-B0D9-CC6BE30D1FBF}" destId="{05BF761A-392C-4884-8091-97689CDCEFFD}" srcOrd="2" destOrd="0" presId="urn:microsoft.com/office/officeart/2005/8/layout/lProcess2"/>
    <dgm:cxn modelId="{F47DA2E9-9D4E-4061-8E8F-3391D6CD2853}" type="presParOf" srcId="{0F6D2987-4042-4ADC-B0D9-CC6BE30D1FBF}" destId="{F14DD004-E1DD-4A98-A024-76481267E0F9}" srcOrd="3" destOrd="0" presId="urn:microsoft.com/office/officeart/2005/8/layout/lProcess2"/>
    <dgm:cxn modelId="{266DEBB4-F5F2-4651-B708-5D72BE960138}" type="presParOf" srcId="{0F6D2987-4042-4ADC-B0D9-CC6BE30D1FBF}" destId="{671FC818-DA42-482F-8B1C-0170406DCF1F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14189F1-668D-4B62-A819-0AFC5AF7028F}" type="doc">
      <dgm:prSet loTypeId="urn:microsoft.com/office/officeart/2005/8/layout/chevron2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BDD4896-44A6-44F8-90CA-C010ACBEB852}">
      <dgm:prSet phldrT="[Text]"/>
      <dgm:spPr/>
      <dgm:t>
        <a:bodyPr/>
        <a:lstStyle/>
        <a:p>
          <a:pPr rtl="1"/>
          <a:r>
            <a:rPr lang="fa-IR" dirty="0" smtClean="0"/>
            <a:t>علمی </a:t>
          </a:r>
          <a:endParaRPr lang="en-US" dirty="0"/>
        </a:p>
      </dgm:t>
    </dgm:pt>
    <dgm:pt modelId="{ADA882B5-F248-4AB9-B022-41499C2CD1E0}" type="parTrans" cxnId="{2B88B141-FB76-4829-8933-85C765604B52}">
      <dgm:prSet/>
      <dgm:spPr/>
      <dgm:t>
        <a:bodyPr/>
        <a:lstStyle/>
        <a:p>
          <a:endParaRPr lang="en-US"/>
        </a:p>
      </dgm:t>
    </dgm:pt>
    <dgm:pt modelId="{D91AC8DE-551C-4145-8BC2-FCB3F7A5C0F7}" type="sibTrans" cxnId="{2B88B141-FB76-4829-8933-85C765604B52}">
      <dgm:prSet/>
      <dgm:spPr/>
      <dgm:t>
        <a:bodyPr/>
        <a:lstStyle/>
        <a:p>
          <a:endParaRPr lang="en-US"/>
        </a:p>
      </dgm:t>
    </dgm:pt>
    <dgm:pt modelId="{044A145A-6418-4A57-A90C-2913C5A5862D}">
      <dgm:prSet phldrT="[Text]"/>
      <dgm:spPr/>
      <dgm:t>
        <a:bodyPr/>
        <a:lstStyle/>
        <a:p>
          <a:pPr rtl="1"/>
          <a:r>
            <a:rPr lang="fa-IR" dirty="0" smtClean="0"/>
            <a:t>کسب امتیاز آموزش مداوم </a:t>
          </a:r>
          <a:endParaRPr lang="en-US" dirty="0"/>
        </a:p>
      </dgm:t>
    </dgm:pt>
    <dgm:pt modelId="{2202E817-215A-4D99-B89C-26D9D570BE95}" type="parTrans" cxnId="{19A61ED5-9366-4FD4-9AC5-9D11200FCE85}">
      <dgm:prSet/>
      <dgm:spPr/>
      <dgm:t>
        <a:bodyPr/>
        <a:lstStyle/>
        <a:p>
          <a:endParaRPr lang="en-US"/>
        </a:p>
      </dgm:t>
    </dgm:pt>
    <dgm:pt modelId="{1119F17B-7A92-4AA9-848A-3AA59D0089C8}" type="sibTrans" cxnId="{19A61ED5-9366-4FD4-9AC5-9D11200FCE85}">
      <dgm:prSet/>
      <dgm:spPr/>
      <dgm:t>
        <a:bodyPr/>
        <a:lstStyle/>
        <a:p>
          <a:endParaRPr lang="en-US"/>
        </a:p>
      </dgm:t>
    </dgm:pt>
    <dgm:pt modelId="{D1156B21-CC62-4B71-AFA1-BF62956FA941}">
      <dgm:prSet phldrT="[Text]"/>
      <dgm:spPr/>
      <dgm:t>
        <a:bodyPr/>
        <a:lstStyle/>
        <a:p>
          <a:r>
            <a:rPr lang="fa-IR" dirty="0" smtClean="0"/>
            <a:t>اخلاقی و انضباطی </a:t>
          </a:r>
          <a:endParaRPr lang="en-US" dirty="0"/>
        </a:p>
      </dgm:t>
    </dgm:pt>
    <dgm:pt modelId="{7DF1C717-DFA1-4864-BD84-4697047D7EF4}" type="parTrans" cxnId="{2BEAA2A4-EAC6-41AD-9D67-44BFBD0E16F3}">
      <dgm:prSet/>
      <dgm:spPr/>
      <dgm:t>
        <a:bodyPr/>
        <a:lstStyle/>
        <a:p>
          <a:endParaRPr lang="en-US"/>
        </a:p>
      </dgm:t>
    </dgm:pt>
    <dgm:pt modelId="{848BFFF0-BBDD-4964-83D2-6F864B701499}" type="sibTrans" cxnId="{2BEAA2A4-EAC6-41AD-9D67-44BFBD0E16F3}">
      <dgm:prSet/>
      <dgm:spPr/>
      <dgm:t>
        <a:bodyPr/>
        <a:lstStyle/>
        <a:p>
          <a:endParaRPr lang="en-US"/>
        </a:p>
      </dgm:t>
    </dgm:pt>
    <dgm:pt modelId="{32684851-1824-4B15-A0D8-BDC81DC34625}">
      <dgm:prSet phldrT="[Text]"/>
      <dgm:spPr/>
      <dgm:t>
        <a:bodyPr/>
        <a:lstStyle/>
        <a:p>
          <a:pPr algn="r" rtl="1"/>
          <a:r>
            <a:rPr lang="fa-IR" dirty="0" smtClean="0"/>
            <a:t>هیات های انتظامی  نظام پزشکی </a:t>
          </a:r>
          <a:endParaRPr lang="en-US" dirty="0"/>
        </a:p>
      </dgm:t>
    </dgm:pt>
    <dgm:pt modelId="{9983D144-F61E-47DA-AD78-1873FEC2D844}" type="parTrans" cxnId="{6925D531-A9A8-4014-BC6B-495F554959AD}">
      <dgm:prSet/>
      <dgm:spPr/>
      <dgm:t>
        <a:bodyPr/>
        <a:lstStyle/>
        <a:p>
          <a:endParaRPr lang="en-US"/>
        </a:p>
      </dgm:t>
    </dgm:pt>
    <dgm:pt modelId="{290392F0-98AB-4F2D-978F-DFFCD3084547}" type="sibTrans" cxnId="{6925D531-A9A8-4014-BC6B-495F554959AD}">
      <dgm:prSet/>
      <dgm:spPr/>
      <dgm:t>
        <a:bodyPr/>
        <a:lstStyle/>
        <a:p>
          <a:endParaRPr lang="en-US"/>
        </a:p>
      </dgm:t>
    </dgm:pt>
    <dgm:pt modelId="{5074F8B3-4747-4F9B-8199-898BC1B3E7CC}">
      <dgm:prSet phldrT="[Text]"/>
      <dgm:spPr/>
      <dgm:t>
        <a:bodyPr/>
        <a:lstStyle/>
        <a:p>
          <a:pPr algn="r" rtl="1"/>
          <a:r>
            <a:rPr lang="fa-IR" dirty="0" smtClean="0"/>
            <a:t>احکام دادگاهها </a:t>
          </a:r>
          <a:endParaRPr lang="en-US" dirty="0"/>
        </a:p>
      </dgm:t>
    </dgm:pt>
    <dgm:pt modelId="{08325499-72A2-4DD4-9625-AD1960E9D48D}" type="parTrans" cxnId="{E443AAFF-137B-4175-9505-3405651477AC}">
      <dgm:prSet/>
      <dgm:spPr/>
      <dgm:t>
        <a:bodyPr/>
        <a:lstStyle/>
        <a:p>
          <a:endParaRPr lang="en-US"/>
        </a:p>
      </dgm:t>
    </dgm:pt>
    <dgm:pt modelId="{F5295504-1EA3-40D9-9BEE-52255BEF0DC6}" type="sibTrans" cxnId="{E443AAFF-137B-4175-9505-3405651477AC}">
      <dgm:prSet/>
      <dgm:spPr/>
      <dgm:t>
        <a:bodyPr/>
        <a:lstStyle/>
        <a:p>
          <a:endParaRPr lang="en-US"/>
        </a:p>
      </dgm:t>
    </dgm:pt>
    <dgm:pt modelId="{11C8727F-C90C-4CCA-A64D-8029A6028606}">
      <dgm:prSet phldrT="[Text]" phldr="1"/>
      <dgm:spPr/>
      <dgm:t>
        <a:bodyPr/>
        <a:lstStyle/>
        <a:p>
          <a:endParaRPr lang="en-US"/>
        </a:p>
      </dgm:t>
    </dgm:pt>
    <dgm:pt modelId="{ECEE88A4-98DD-4F21-98D3-77733E9EE8C4}" type="parTrans" cxnId="{18634DBC-04B3-4525-A696-3C8A4B1EE5A3}">
      <dgm:prSet/>
      <dgm:spPr/>
      <dgm:t>
        <a:bodyPr/>
        <a:lstStyle/>
        <a:p>
          <a:endParaRPr lang="en-US"/>
        </a:p>
      </dgm:t>
    </dgm:pt>
    <dgm:pt modelId="{2F43112D-035E-4E7B-9F41-4C30263A7BB6}" type="sibTrans" cxnId="{18634DBC-04B3-4525-A696-3C8A4B1EE5A3}">
      <dgm:prSet/>
      <dgm:spPr/>
      <dgm:t>
        <a:bodyPr/>
        <a:lstStyle/>
        <a:p>
          <a:endParaRPr lang="en-US"/>
        </a:p>
      </dgm:t>
    </dgm:pt>
    <dgm:pt modelId="{3B0037DA-7CA9-4692-8D70-DC8B8FDF27B5}">
      <dgm:prSet phldrT="[Text]"/>
      <dgm:spPr/>
      <dgm:t>
        <a:bodyPr/>
        <a:lstStyle/>
        <a:p>
          <a:pPr algn="r"/>
          <a:r>
            <a:rPr lang="fa-IR" dirty="0" smtClean="0"/>
            <a:t>معاینات </a:t>
          </a:r>
          <a:endParaRPr lang="en-US" dirty="0"/>
        </a:p>
      </dgm:t>
    </dgm:pt>
    <dgm:pt modelId="{8FB1DE52-03FF-489A-9B6F-CDCAEA793EE5}" type="parTrans" cxnId="{67E41C99-1BD9-4475-8B74-18BA53C21192}">
      <dgm:prSet/>
      <dgm:spPr/>
      <dgm:t>
        <a:bodyPr/>
        <a:lstStyle/>
        <a:p>
          <a:endParaRPr lang="en-US"/>
        </a:p>
      </dgm:t>
    </dgm:pt>
    <dgm:pt modelId="{0056944B-F212-4C7A-9FCF-0B36A5415A5E}" type="sibTrans" cxnId="{67E41C99-1BD9-4475-8B74-18BA53C21192}">
      <dgm:prSet/>
      <dgm:spPr/>
      <dgm:t>
        <a:bodyPr/>
        <a:lstStyle/>
        <a:p>
          <a:endParaRPr lang="en-US"/>
        </a:p>
      </dgm:t>
    </dgm:pt>
    <dgm:pt modelId="{619E0E76-7AE2-4363-AB09-C0EFAE88C6A8}">
      <dgm:prSet phldrT="[Text]"/>
      <dgm:spPr/>
      <dgm:t>
        <a:bodyPr/>
        <a:lstStyle/>
        <a:p>
          <a:pPr algn="r"/>
          <a:r>
            <a:rPr lang="fa-IR" dirty="0" smtClean="0"/>
            <a:t>خود </a:t>
          </a:r>
          <a:r>
            <a:rPr lang="fa-IR" dirty="0" err="1" smtClean="0"/>
            <a:t>اظهاری</a:t>
          </a:r>
          <a:r>
            <a:rPr lang="fa-IR" dirty="0" smtClean="0"/>
            <a:t> </a:t>
          </a:r>
          <a:endParaRPr lang="en-US" dirty="0"/>
        </a:p>
      </dgm:t>
    </dgm:pt>
    <dgm:pt modelId="{3DA191DB-5092-4FA0-86C7-BC442B224B9F}" type="parTrans" cxnId="{B4FC02E1-B493-4A70-B4E1-3D4419A85A74}">
      <dgm:prSet/>
      <dgm:spPr/>
      <dgm:t>
        <a:bodyPr/>
        <a:lstStyle/>
        <a:p>
          <a:endParaRPr lang="en-US"/>
        </a:p>
      </dgm:t>
    </dgm:pt>
    <dgm:pt modelId="{0C6D226D-C453-4381-AEB7-6715E75533C1}" type="sibTrans" cxnId="{B4FC02E1-B493-4A70-B4E1-3D4419A85A74}">
      <dgm:prSet/>
      <dgm:spPr/>
      <dgm:t>
        <a:bodyPr/>
        <a:lstStyle/>
        <a:p>
          <a:endParaRPr lang="en-US"/>
        </a:p>
      </dgm:t>
    </dgm:pt>
    <dgm:pt modelId="{6A7CB611-17A4-4C3B-BAD2-0C9CD475C357}">
      <dgm:prSet phldrT="[Text]"/>
      <dgm:spPr/>
      <dgm:t>
        <a:bodyPr/>
        <a:lstStyle/>
        <a:p>
          <a:pPr rtl="1"/>
          <a:r>
            <a:rPr lang="fa-IR" dirty="0" smtClean="0"/>
            <a:t>قبولی در امتحان سراسری </a:t>
          </a:r>
          <a:endParaRPr lang="en-US" dirty="0"/>
        </a:p>
      </dgm:t>
    </dgm:pt>
    <dgm:pt modelId="{20570D15-61A8-45D6-8BDA-52B327E7FF17}" type="parTrans" cxnId="{6F63053E-7BB6-4E57-8681-47DCA87FC01F}">
      <dgm:prSet/>
      <dgm:spPr/>
      <dgm:t>
        <a:bodyPr/>
        <a:lstStyle/>
        <a:p>
          <a:endParaRPr lang="en-US"/>
        </a:p>
      </dgm:t>
    </dgm:pt>
    <dgm:pt modelId="{51DB5783-2866-434C-90FA-9F2B62D58902}" type="sibTrans" cxnId="{6F63053E-7BB6-4E57-8681-47DCA87FC01F}">
      <dgm:prSet/>
      <dgm:spPr/>
      <dgm:t>
        <a:bodyPr/>
        <a:lstStyle/>
        <a:p>
          <a:endParaRPr lang="en-US"/>
        </a:p>
      </dgm:t>
    </dgm:pt>
    <dgm:pt modelId="{0A207A8E-9B35-40DE-9DF5-60EBB94DB0AD}" type="pres">
      <dgm:prSet presAssocID="{214189F1-668D-4B62-A819-0AFC5AF7028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D04D0EC-37DB-4C3A-AA80-DEFEAF61D5BE}" type="pres">
      <dgm:prSet presAssocID="{1BDD4896-44A6-44F8-90CA-C010ACBEB852}" presName="composite" presStyleCnt="0"/>
      <dgm:spPr/>
    </dgm:pt>
    <dgm:pt modelId="{20B1849A-3129-46C9-B5E1-4BCB6D06D8C6}" type="pres">
      <dgm:prSet presAssocID="{1BDD4896-44A6-44F8-90CA-C010ACBEB852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275D0A-ED2E-4B4C-AFAA-6D8297E0FFF8}" type="pres">
      <dgm:prSet presAssocID="{1BDD4896-44A6-44F8-90CA-C010ACBEB852}" presName="descendantText" presStyleLbl="alignAcc1" presStyleIdx="0" presStyleCnt="3" custLinFactNeighborX="2452" custLinFactNeighborY="-201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7EAB16-18E7-4C05-BA6C-0BDDA9964A03}" type="pres">
      <dgm:prSet presAssocID="{D91AC8DE-551C-4145-8BC2-FCB3F7A5C0F7}" presName="sp" presStyleCnt="0"/>
      <dgm:spPr/>
    </dgm:pt>
    <dgm:pt modelId="{F0B7A8CD-E613-4744-BBE0-BFBA80B5FCBC}" type="pres">
      <dgm:prSet presAssocID="{D1156B21-CC62-4B71-AFA1-BF62956FA941}" presName="composite" presStyleCnt="0"/>
      <dgm:spPr/>
    </dgm:pt>
    <dgm:pt modelId="{CD4ED6CC-8F4F-45C0-8AC7-1F22A9F89CC4}" type="pres">
      <dgm:prSet presAssocID="{D1156B21-CC62-4B71-AFA1-BF62956FA941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E69E4A-0F84-4395-B652-B68CB743772E}" type="pres">
      <dgm:prSet presAssocID="{D1156B21-CC62-4B71-AFA1-BF62956FA941}" presName="descendantText" presStyleLbl="alignAcc1" presStyleIdx="1" presStyleCnt="3" custLinFactNeighborX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4BA0B4-D48D-4CE4-AE91-1AD1BC171C4B}" type="pres">
      <dgm:prSet presAssocID="{848BFFF0-BBDD-4964-83D2-6F864B701499}" presName="sp" presStyleCnt="0"/>
      <dgm:spPr/>
    </dgm:pt>
    <dgm:pt modelId="{365D4B02-FEFB-488A-9175-68855FE5CE36}" type="pres">
      <dgm:prSet presAssocID="{11C8727F-C90C-4CCA-A64D-8029A6028606}" presName="composite" presStyleCnt="0"/>
      <dgm:spPr/>
    </dgm:pt>
    <dgm:pt modelId="{9C20D894-94B4-4B80-8962-0F67B198AB2C}" type="pres">
      <dgm:prSet presAssocID="{11C8727F-C90C-4CCA-A64D-8029A6028606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CC34D2-A445-466A-81ED-5D7B82C0CCA4}" type="pres">
      <dgm:prSet presAssocID="{11C8727F-C90C-4CCA-A64D-8029A6028606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EAA2A4-EAC6-41AD-9D67-44BFBD0E16F3}" srcId="{214189F1-668D-4B62-A819-0AFC5AF7028F}" destId="{D1156B21-CC62-4B71-AFA1-BF62956FA941}" srcOrd="1" destOrd="0" parTransId="{7DF1C717-DFA1-4864-BD84-4697047D7EF4}" sibTransId="{848BFFF0-BBDD-4964-83D2-6F864B701499}"/>
    <dgm:cxn modelId="{E443AAFF-137B-4175-9505-3405651477AC}" srcId="{D1156B21-CC62-4B71-AFA1-BF62956FA941}" destId="{5074F8B3-4747-4F9B-8199-898BC1B3E7CC}" srcOrd="1" destOrd="0" parTransId="{08325499-72A2-4DD4-9625-AD1960E9D48D}" sibTransId="{F5295504-1EA3-40D9-9BEE-52255BEF0DC6}"/>
    <dgm:cxn modelId="{CA52FDE5-2EF0-4958-95E9-490E4B9174E7}" type="presOf" srcId="{1BDD4896-44A6-44F8-90CA-C010ACBEB852}" destId="{20B1849A-3129-46C9-B5E1-4BCB6D06D8C6}" srcOrd="0" destOrd="0" presId="urn:microsoft.com/office/officeart/2005/8/layout/chevron2"/>
    <dgm:cxn modelId="{19A61ED5-9366-4FD4-9AC5-9D11200FCE85}" srcId="{1BDD4896-44A6-44F8-90CA-C010ACBEB852}" destId="{044A145A-6418-4A57-A90C-2913C5A5862D}" srcOrd="0" destOrd="0" parTransId="{2202E817-215A-4D99-B89C-26D9D570BE95}" sibTransId="{1119F17B-7A92-4AA9-848A-3AA59D0089C8}"/>
    <dgm:cxn modelId="{18634DBC-04B3-4525-A696-3C8A4B1EE5A3}" srcId="{214189F1-668D-4B62-A819-0AFC5AF7028F}" destId="{11C8727F-C90C-4CCA-A64D-8029A6028606}" srcOrd="2" destOrd="0" parTransId="{ECEE88A4-98DD-4F21-98D3-77733E9EE8C4}" sibTransId="{2F43112D-035E-4E7B-9F41-4C30263A7BB6}"/>
    <dgm:cxn modelId="{1A593556-EEF2-4A6B-B527-50AF88483AD3}" type="presOf" srcId="{6A7CB611-17A4-4C3B-BAD2-0C9CD475C357}" destId="{C0275D0A-ED2E-4B4C-AFAA-6D8297E0FFF8}" srcOrd="0" destOrd="1" presId="urn:microsoft.com/office/officeart/2005/8/layout/chevron2"/>
    <dgm:cxn modelId="{2B88B141-FB76-4829-8933-85C765604B52}" srcId="{214189F1-668D-4B62-A819-0AFC5AF7028F}" destId="{1BDD4896-44A6-44F8-90CA-C010ACBEB852}" srcOrd="0" destOrd="0" parTransId="{ADA882B5-F248-4AB9-B022-41499C2CD1E0}" sibTransId="{D91AC8DE-551C-4145-8BC2-FCB3F7A5C0F7}"/>
    <dgm:cxn modelId="{0A3E1033-4D72-439B-B1F5-72DB1F563F23}" type="presOf" srcId="{619E0E76-7AE2-4363-AB09-C0EFAE88C6A8}" destId="{EBCC34D2-A445-466A-81ED-5D7B82C0CCA4}" srcOrd="0" destOrd="1" presId="urn:microsoft.com/office/officeart/2005/8/layout/chevron2"/>
    <dgm:cxn modelId="{3F588AE0-2CDB-45EF-8ED8-1B751447E829}" type="presOf" srcId="{11C8727F-C90C-4CCA-A64D-8029A6028606}" destId="{9C20D894-94B4-4B80-8962-0F67B198AB2C}" srcOrd="0" destOrd="0" presId="urn:microsoft.com/office/officeart/2005/8/layout/chevron2"/>
    <dgm:cxn modelId="{6925D531-A9A8-4014-BC6B-495F554959AD}" srcId="{D1156B21-CC62-4B71-AFA1-BF62956FA941}" destId="{32684851-1824-4B15-A0D8-BDC81DC34625}" srcOrd="0" destOrd="0" parTransId="{9983D144-F61E-47DA-AD78-1873FEC2D844}" sibTransId="{290392F0-98AB-4F2D-978F-DFFCD3084547}"/>
    <dgm:cxn modelId="{70A68FC9-17C8-4033-A80B-40B41F649446}" type="presOf" srcId="{044A145A-6418-4A57-A90C-2913C5A5862D}" destId="{C0275D0A-ED2E-4B4C-AFAA-6D8297E0FFF8}" srcOrd="0" destOrd="0" presId="urn:microsoft.com/office/officeart/2005/8/layout/chevron2"/>
    <dgm:cxn modelId="{832894C2-D3B4-4DC0-A15A-15102E5EECF0}" type="presOf" srcId="{32684851-1824-4B15-A0D8-BDC81DC34625}" destId="{D8E69E4A-0F84-4395-B652-B68CB743772E}" srcOrd="0" destOrd="0" presId="urn:microsoft.com/office/officeart/2005/8/layout/chevron2"/>
    <dgm:cxn modelId="{6F63053E-7BB6-4E57-8681-47DCA87FC01F}" srcId="{1BDD4896-44A6-44F8-90CA-C010ACBEB852}" destId="{6A7CB611-17A4-4C3B-BAD2-0C9CD475C357}" srcOrd="1" destOrd="0" parTransId="{20570D15-61A8-45D6-8BDA-52B327E7FF17}" sibTransId="{51DB5783-2866-434C-90FA-9F2B62D58902}"/>
    <dgm:cxn modelId="{AB943646-6E2B-424C-AFF4-5883AF4CBAD9}" type="presOf" srcId="{3B0037DA-7CA9-4692-8D70-DC8B8FDF27B5}" destId="{EBCC34D2-A445-466A-81ED-5D7B82C0CCA4}" srcOrd="0" destOrd="0" presId="urn:microsoft.com/office/officeart/2005/8/layout/chevron2"/>
    <dgm:cxn modelId="{F026842C-75DA-4C37-BCBA-6267B6ECD9DB}" type="presOf" srcId="{5074F8B3-4747-4F9B-8199-898BC1B3E7CC}" destId="{D8E69E4A-0F84-4395-B652-B68CB743772E}" srcOrd="0" destOrd="1" presId="urn:microsoft.com/office/officeart/2005/8/layout/chevron2"/>
    <dgm:cxn modelId="{D4FCCA81-2E45-4F6D-BE1B-A0C81D7435DB}" type="presOf" srcId="{214189F1-668D-4B62-A819-0AFC5AF7028F}" destId="{0A207A8E-9B35-40DE-9DF5-60EBB94DB0AD}" srcOrd="0" destOrd="0" presId="urn:microsoft.com/office/officeart/2005/8/layout/chevron2"/>
    <dgm:cxn modelId="{67E41C99-1BD9-4475-8B74-18BA53C21192}" srcId="{11C8727F-C90C-4CCA-A64D-8029A6028606}" destId="{3B0037DA-7CA9-4692-8D70-DC8B8FDF27B5}" srcOrd="0" destOrd="0" parTransId="{8FB1DE52-03FF-489A-9B6F-CDCAEA793EE5}" sibTransId="{0056944B-F212-4C7A-9FCF-0B36A5415A5E}"/>
    <dgm:cxn modelId="{B4FC02E1-B493-4A70-B4E1-3D4419A85A74}" srcId="{11C8727F-C90C-4CCA-A64D-8029A6028606}" destId="{619E0E76-7AE2-4363-AB09-C0EFAE88C6A8}" srcOrd="1" destOrd="0" parTransId="{3DA191DB-5092-4FA0-86C7-BC442B224B9F}" sibTransId="{0C6D226D-C453-4381-AEB7-6715E75533C1}"/>
    <dgm:cxn modelId="{4CFBF2F8-BE4E-4ACE-85F4-524A49EFEACA}" type="presOf" srcId="{D1156B21-CC62-4B71-AFA1-BF62956FA941}" destId="{CD4ED6CC-8F4F-45C0-8AC7-1F22A9F89CC4}" srcOrd="0" destOrd="0" presId="urn:microsoft.com/office/officeart/2005/8/layout/chevron2"/>
    <dgm:cxn modelId="{96C621F3-2197-4C86-9390-882A47C880BD}" type="presParOf" srcId="{0A207A8E-9B35-40DE-9DF5-60EBB94DB0AD}" destId="{8D04D0EC-37DB-4C3A-AA80-DEFEAF61D5BE}" srcOrd="0" destOrd="0" presId="urn:microsoft.com/office/officeart/2005/8/layout/chevron2"/>
    <dgm:cxn modelId="{F53956DA-D116-437A-87CD-F851451F1429}" type="presParOf" srcId="{8D04D0EC-37DB-4C3A-AA80-DEFEAF61D5BE}" destId="{20B1849A-3129-46C9-B5E1-4BCB6D06D8C6}" srcOrd="0" destOrd="0" presId="urn:microsoft.com/office/officeart/2005/8/layout/chevron2"/>
    <dgm:cxn modelId="{2BB95412-35A0-4969-9FC4-ADF9F6B46948}" type="presParOf" srcId="{8D04D0EC-37DB-4C3A-AA80-DEFEAF61D5BE}" destId="{C0275D0A-ED2E-4B4C-AFAA-6D8297E0FFF8}" srcOrd="1" destOrd="0" presId="urn:microsoft.com/office/officeart/2005/8/layout/chevron2"/>
    <dgm:cxn modelId="{7195612B-35D9-4768-A8FB-9777C83A158F}" type="presParOf" srcId="{0A207A8E-9B35-40DE-9DF5-60EBB94DB0AD}" destId="{017EAB16-18E7-4C05-BA6C-0BDDA9964A03}" srcOrd="1" destOrd="0" presId="urn:microsoft.com/office/officeart/2005/8/layout/chevron2"/>
    <dgm:cxn modelId="{839FF01C-CCBE-4C4E-B085-34EE3554D84C}" type="presParOf" srcId="{0A207A8E-9B35-40DE-9DF5-60EBB94DB0AD}" destId="{F0B7A8CD-E613-4744-BBE0-BFBA80B5FCBC}" srcOrd="2" destOrd="0" presId="urn:microsoft.com/office/officeart/2005/8/layout/chevron2"/>
    <dgm:cxn modelId="{36C24247-4BF8-4F17-8EAB-C0D0B5D6170B}" type="presParOf" srcId="{F0B7A8CD-E613-4744-BBE0-BFBA80B5FCBC}" destId="{CD4ED6CC-8F4F-45C0-8AC7-1F22A9F89CC4}" srcOrd="0" destOrd="0" presId="urn:microsoft.com/office/officeart/2005/8/layout/chevron2"/>
    <dgm:cxn modelId="{FA3A36B5-5037-444A-A489-B483F4D6C7A3}" type="presParOf" srcId="{F0B7A8CD-E613-4744-BBE0-BFBA80B5FCBC}" destId="{D8E69E4A-0F84-4395-B652-B68CB743772E}" srcOrd="1" destOrd="0" presId="urn:microsoft.com/office/officeart/2005/8/layout/chevron2"/>
    <dgm:cxn modelId="{7FC7E80A-C59B-4C61-83CD-4512CC969FC7}" type="presParOf" srcId="{0A207A8E-9B35-40DE-9DF5-60EBB94DB0AD}" destId="{EA4BA0B4-D48D-4CE4-AE91-1AD1BC171C4B}" srcOrd="3" destOrd="0" presId="urn:microsoft.com/office/officeart/2005/8/layout/chevron2"/>
    <dgm:cxn modelId="{3E3FAF3D-D200-4217-AC3B-B58B35934392}" type="presParOf" srcId="{0A207A8E-9B35-40DE-9DF5-60EBB94DB0AD}" destId="{365D4B02-FEFB-488A-9175-68855FE5CE36}" srcOrd="4" destOrd="0" presId="urn:microsoft.com/office/officeart/2005/8/layout/chevron2"/>
    <dgm:cxn modelId="{47608627-4174-408D-9837-D34ABFE94B78}" type="presParOf" srcId="{365D4B02-FEFB-488A-9175-68855FE5CE36}" destId="{9C20D894-94B4-4B80-8962-0F67B198AB2C}" srcOrd="0" destOrd="0" presId="urn:microsoft.com/office/officeart/2005/8/layout/chevron2"/>
    <dgm:cxn modelId="{33BF6E6D-485A-442B-AAF3-F248E773B2DF}" type="presParOf" srcId="{365D4B02-FEFB-488A-9175-68855FE5CE36}" destId="{EBCC34D2-A445-466A-81ED-5D7B82C0CCA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8CE01DB-E415-4667-B6E5-4BDA799F998C}" type="doc">
      <dgm:prSet loTypeId="urn:microsoft.com/office/officeart/2011/layout/HexagonRadial" loCatId="cycle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396BD8B-4047-459E-A347-6C983FEDCA2B}">
      <dgm:prSet phldrT="[Text]"/>
      <dgm:spPr/>
      <dgm:t>
        <a:bodyPr/>
        <a:lstStyle/>
        <a:p>
          <a:r>
            <a:rPr lang="fa-IR" dirty="0" smtClean="0"/>
            <a:t>سامانه صلاحیت حرفه ای </a:t>
          </a:r>
          <a:endParaRPr lang="en-US" dirty="0"/>
        </a:p>
      </dgm:t>
    </dgm:pt>
    <dgm:pt modelId="{55FC4EFC-115B-4FEF-BB31-B1E5CE3DFAAB}" type="parTrans" cxnId="{288E5764-7A81-4483-8E11-30AC5224A453}">
      <dgm:prSet/>
      <dgm:spPr/>
      <dgm:t>
        <a:bodyPr/>
        <a:lstStyle/>
        <a:p>
          <a:endParaRPr lang="en-US"/>
        </a:p>
      </dgm:t>
    </dgm:pt>
    <dgm:pt modelId="{0DD24144-9C35-415F-92F4-4AB5A4CA5BFF}" type="sibTrans" cxnId="{288E5764-7A81-4483-8E11-30AC5224A453}">
      <dgm:prSet/>
      <dgm:spPr/>
      <dgm:t>
        <a:bodyPr/>
        <a:lstStyle/>
        <a:p>
          <a:endParaRPr lang="en-US"/>
        </a:p>
      </dgm:t>
    </dgm:pt>
    <dgm:pt modelId="{70A163FB-5C13-4F5E-A46C-76B4BF240203}">
      <dgm:prSet phldrT="[Text]"/>
      <dgm:spPr/>
      <dgm:t>
        <a:bodyPr/>
        <a:lstStyle/>
        <a:p>
          <a:r>
            <a:rPr lang="fa-IR" dirty="0" smtClean="0"/>
            <a:t>دانش آموختگان </a:t>
          </a:r>
          <a:endParaRPr lang="en-US" dirty="0"/>
        </a:p>
      </dgm:t>
    </dgm:pt>
    <dgm:pt modelId="{108584A2-83C9-4087-AFCF-D7271EFC4EBD}" type="parTrans" cxnId="{7C3BFF3D-BA38-4548-9CC9-58FD8098466C}">
      <dgm:prSet/>
      <dgm:spPr/>
      <dgm:t>
        <a:bodyPr/>
        <a:lstStyle/>
        <a:p>
          <a:endParaRPr lang="en-US"/>
        </a:p>
      </dgm:t>
    </dgm:pt>
    <dgm:pt modelId="{19014379-8A65-4CE2-8D10-D9A404B4A4CD}" type="sibTrans" cxnId="{7C3BFF3D-BA38-4548-9CC9-58FD8098466C}">
      <dgm:prSet/>
      <dgm:spPr/>
      <dgm:t>
        <a:bodyPr/>
        <a:lstStyle/>
        <a:p>
          <a:endParaRPr lang="en-US"/>
        </a:p>
      </dgm:t>
    </dgm:pt>
    <dgm:pt modelId="{E5AEB4B0-032B-4027-B487-406215867DFA}">
      <dgm:prSet phldrT="[Text]"/>
      <dgm:spPr/>
      <dgm:t>
        <a:bodyPr/>
        <a:lstStyle/>
        <a:p>
          <a:r>
            <a:rPr lang="fa-IR" dirty="0" smtClean="0"/>
            <a:t>طرح نیروی انسانی </a:t>
          </a:r>
          <a:endParaRPr lang="en-US" dirty="0"/>
        </a:p>
      </dgm:t>
    </dgm:pt>
    <dgm:pt modelId="{4C9D7879-D397-4FE5-A4F9-7A9C401ADA84}" type="parTrans" cxnId="{117C3585-E4B2-4852-ABA5-308E7DF4CA89}">
      <dgm:prSet/>
      <dgm:spPr/>
      <dgm:t>
        <a:bodyPr/>
        <a:lstStyle/>
        <a:p>
          <a:endParaRPr lang="en-US"/>
        </a:p>
      </dgm:t>
    </dgm:pt>
    <dgm:pt modelId="{FDE47BDB-3F25-47A2-80FC-7D220AD4E4AD}" type="sibTrans" cxnId="{117C3585-E4B2-4852-ABA5-308E7DF4CA89}">
      <dgm:prSet/>
      <dgm:spPr/>
      <dgm:t>
        <a:bodyPr/>
        <a:lstStyle/>
        <a:p>
          <a:endParaRPr lang="en-US"/>
        </a:p>
      </dgm:t>
    </dgm:pt>
    <dgm:pt modelId="{06A2D49B-5F19-4F50-B1B9-3C3618F76EC1}">
      <dgm:prSet phldrT="[Text]"/>
      <dgm:spPr/>
      <dgm:t>
        <a:bodyPr/>
        <a:lstStyle/>
        <a:p>
          <a:r>
            <a:rPr lang="fa-IR" dirty="0" smtClean="0"/>
            <a:t>ثبت احوال </a:t>
          </a:r>
          <a:endParaRPr lang="en-US" dirty="0"/>
        </a:p>
      </dgm:t>
    </dgm:pt>
    <dgm:pt modelId="{B37AD54C-5006-4E1F-BE91-D73D65CC310A}" type="parTrans" cxnId="{C124FA45-BCE0-49EC-BAF9-3A83AF886C1E}">
      <dgm:prSet/>
      <dgm:spPr/>
      <dgm:t>
        <a:bodyPr/>
        <a:lstStyle/>
        <a:p>
          <a:endParaRPr lang="en-US"/>
        </a:p>
      </dgm:t>
    </dgm:pt>
    <dgm:pt modelId="{392D20AB-0AAB-4D1A-828F-AFF1F929EB9D}" type="sibTrans" cxnId="{C124FA45-BCE0-49EC-BAF9-3A83AF886C1E}">
      <dgm:prSet/>
      <dgm:spPr/>
      <dgm:t>
        <a:bodyPr/>
        <a:lstStyle/>
        <a:p>
          <a:endParaRPr lang="en-US"/>
        </a:p>
      </dgm:t>
    </dgm:pt>
    <dgm:pt modelId="{013DA1F4-F8A3-4F28-A920-22EE1734A70A}">
      <dgm:prSet phldrT="[Text]"/>
      <dgm:spPr/>
      <dgm:t>
        <a:bodyPr/>
        <a:lstStyle/>
        <a:p>
          <a:r>
            <a:rPr lang="fa-IR" dirty="0" smtClean="0"/>
            <a:t>نظام پزشکی </a:t>
          </a:r>
          <a:endParaRPr lang="en-US" dirty="0"/>
        </a:p>
      </dgm:t>
    </dgm:pt>
    <dgm:pt modelId="{2698641D-28A2-43B4-A4A6-8AE271F3B46C}" type="parTrans" cxnId="{D3B4EA9B-AFDB-4D43-9CFA-ECFF040D12F1}">
      <dgm:prSet/>
      <dgm:spPr/>
      <dgm:t>
        <a:bodyPr/>
        <a:lstStyle/>
        <a:p>
          <a:endParaRPr lang="en-US"/>
        </a:p>
      </dgm:t>
    </dgm:pt>
    <dgm:pt modelId="{7FB2FD01-F51D-41C1-87C4-0D776B9979A4}" type="sibTrans" cxnId="{D3B4EA9B-AFDB-4D43-9CFA-ECFF040D12F1}">
      <dgm:prSet/>
      <dgm:spPr/>
      <dgm:t>
        <a:bodyPr/>
        <a:lstStyle/>
        <a:p>
          <a:endParaRPr lang="en-US"/>
        </a:p>
      </dgm:t>
    </dgm:pt>
    <dgm:pt modelId="{513FE983-C393-48A7-888D-DCA8EFD15ABC}">
      <dgm:prSet phldrT="[Text]"/>
      <dgm:spPr/>
      <dgm:t>
        <a:bodyPr/>
        <a:lstStyle/>
        <a:p>
          <a:r>
            <a:rPr lang="fa-IR" dirty="0" smtClean="0"/>
            <a:t>نظام پرستاری </a:t>
          </a:r>
          <a:endParaRPr lang="en-US" dirty="0"/>
        </a:p>
      </dgm:t>
    </dgm:pt>
    <dgm:pt modelId="{F1EB41F6-B756-4891-B473-0AC712ED3731}" type="parTrans" cxnId="{B9379BB0-B64B-4EC8-B4D5-0578F48BB602}">
      <dgm:prSet/>
      <dgm:spPr/>
      <dgm:t>
        <a:bodyPr/>
        <a:lstStyle/>
        <a:p>
          <a:endParaRPr lang="en-US"/>
        </a:p>
      </dgm:t>
    </dgm:pt>
    <dgm:pt modelId="{D2198B53-D405-49A4-97F4-62560215E133}" type="sibTrans" cxnId="{B9379BB0-B64B-4EC8-B4D5-0578F48BB602}">
      <dgm:prSet/>
      <dgm:spPr/>
      <dgm:t>
        <a:bodyPr/>
        <a:lstStyle/>
        <a:p>
          <a:endParaRPr lang="en-US"/>
        </a:p>
      </dgm:t>
    </dgm:pt>
    <dgm:pt modelId="{829CE01C-CEE8-4038-AE3B-C342FF3CF0A8}">
      <dgm:prSet phldrT="[Text]"/>
      <dgm:spPr/>
      <dgm:t>
        <a:bodyPr/>
        <a:lstStyle/>
        <a:p>
          <a:r>
            <a:rPr lang="fa-IR" dirty="0" smtClean="0"/>
            <a:t>بیمارستانها و مراکز درمانی </a:t>
          </a:r>
          <a:endParaRPr lang="en-US" dirty="0"/>
        </a:p>
      </dgm:t>
    </dgm:pt>
    <dgm:pt modelId="{CFEDA8EC-E160-4BAF-B1AA-F5A7BFC1C17B}" type="parTrans" cxnId="{75C96139-54F9-4423-A356-30AA6ADC4DAB}">
      <dgm:prSet/>
      <dgm:spPr/>
      <dgm:t>
        <a:bodyPr/>
        <a:lstStyle/>
        <a:p>
          <a:endParaRPr lang="en-US"/>
        </a:p>
      </dgm:t>
    </dgm:pt>
    <dgm:pt modelId="{44B43C20-C233-4ED8-BFE1-68F672F3C9AF}" type="sibTrans" cxnId="{75C96139-54F9-4423-A356-30AA6ADC4DAB}">
      <dgm:prSet/>
      <dgm:spPr/>
      <dgm:t>
        <a:bodyPr/>
        <a:lstStyle/>
        <a:p>
          <a:endParaRPr lang="en-US"/>
        </a:p>
      </dgm:t>
    </dgm:pt>
    <dgm:pt modelId="{88C463A1-A5DB-4396-B14D-26767EA9C318}" type="pres">
      <dgm:prSet presAssocID="{D8CE01DB-E415-4667-B6E5-4BDA799F998C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pPr rtl="1"/>
          <a:endParaRPr lang="fa-IR"/>
        </a:p>
      </dgm:t>
    </dgm:pt>
    <dgm:pt modelId="{B8F3F181-7DF8-41F9-A214-D758B22A8AB0}" type="pres">
      <dgm:prSet presAssocID="{D396BD8B-4047-459E-A347-6C983FEDCA2B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9EF51FD7-8F6E-448C-8289-18BDD8799E86}" type="pres">
      <dgm:prSet presAssocID="{70A163FB-5C13-4F5E-A46C-76B4BF240203}" presName="Accent1" presStyleCnt="0"/>
      <dgm:spPr/>
    </dgm:pt>
    <dgm:pt modelId="{91028C9E-D5B5-442D-B4E7-0CA865402240}" type="pres">
      <dgm:prSet presAssocID="{70A163FB-5C13-4F5E-A46C-76B4BF240203}" presName="Accent" presStyleLbl="bgShp" presStyleIdx="0" presStyleCnt="6"/>
      <dgm:spPr/>
    </dgm:pt>
    <dgm:pt modelId="{3DED170B-D9FC-4D58-8D71-D9FD0B456901}" type="pres">
      <dgm:prSet presAssocID="{70A163FB-5C13-4F5E-A46C-76B4BF240203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5F87D8A0-45F1-4180-B3CE-E34BE334CD43}" type="pres">
      <dgm:prSet presAssocID="{E5AEB4B0-032B-4027-B487-406215867DFA}" presName="Accent2" presStyleCnt="0"/>
      <dgm:spPr/>
    </dgm:pt>
    <dgm:pt modelId="{9D2EF0BD-A4B7-4337-9F84-F588F0AFF054}" type="pres">
      <dgm:prSet presAssocID="{E5AEB4B0-032B-4027-B487-406215867DFA}" presName="Accent" presStyleLbl="bgShp" presStyleIdx="1" presStyleCnt="6"/>
      <dgm:spPr/>
    </dgm:pt>
    <dgm:pt modelId="{D70BB454-2275-4DB2-AD8B-ECD0EAD4EAB5}" type="pres">
      <dgm:prSet presAssocID="{E5AEB4B0-032B-4027-B487-406215867DFA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9D87C41-A392-4A3A-8397-F2816D51A5F8}" type="pres">
      <dgm:prSet presAssocID="{06A2D49B-5F19-4F50-B1B9-3C3618F76EC1}" presName="Accent3" presStyleCnt="0"/>
      <dgm:spPr/>
    </dgm:pt>
    <dgm:pt modelId="{8D84C148-E7E1-44C2-8438-F059F1C45C2F}" type="pres">
      <dgm:prSet presAssocID="{06A2D49B-5F19-4F50-B1B9-3C3618F76EC1}" presName="Accent" presStyleLbl="bgShp" presStyleIdx="2" presStyleCnt="6"/>
      <dgm:spPr/>
    </dgm:pt>
    <dgm:pt modelId="{F1E10B56-BC85-4452-BF11-8F8489A4EBB2}" type="pres">
      <dgm:prSet presAssocID="{06A2D49B-5F19-4F50-B1B9-3C3618F76EC1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78AA1418-AA46-41D6-8B67-2634A5FE073E}" type="pres">
      <dgm:prSet presAssocID="{013DA1F4-F8A3-4F28-A920-22EE1734A70A}" presName="Accent4" presStyleCnt="0"/>
      <dgm:spPr/>
    </dgm:pt>
    <dgm:pt modelId="{BDDEC77A-408D-45CA-9FBB-2C98DF341016}" type="pres">
      <dgm:prSet presAssocID="{013DA1F4-F8A3-4F28-A920-22EE1734A70A}" presName="Accent" presStyleLbl="bgShp" presStyleIdx="3" presStyleCnt="6"/>
      <dgm:spPr/>
    </dgm:pt>
    <dgm:pt modelId="{E93C53F0-494B-49E8-873A-888039EF4BD2}" type="pres">
      <dgm:prSet presAssocID="{013DA1F4-F8A3-4F28-A920-22EE1734A70A}" presName="Child4" presStyleLbl="node1" presStyleIdx="3" presStyleCnt="6" custLinFactNeighborX="2833" custLinFactNeighborY="-409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1DBC7781-BD18-444C-B055-99C51EFF4C5F}" type="pres">
      <dgm:prSet presAssocID="{513FE983-C393-48A7-888D-DCA8EFD15ABC}" presName="Accent5" presStyleCnt="0"/>
      <dgm:spPr/>
    </dgm:pt>
    <dgm:pt modelId="{B1A08A6C-5846-4E13-BC3B-C2E25B9CB010}" type="pres">
      <dgm:prSet presAssocID="{513FE983-C393-48A7-888D-DCA8EFD15ABC}" presName="Accent" presStyleLbl="bgShp" presStyleIdx="4" presStyleCnt="6"/>
      <dgm:spPr/>
    </dgm:pt>
    <dgm:pt modelId="{53499FD8-0BD1-4AB6-AC8B-9848D29D89EA}" type="pres">
      <dgm:prSet presAssocID="{513FE983-C393-48A7-888D-DCA8EFD15ABC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98F25BC-0AD8-4EC3-BEF8-11177F79AC81}" type="pres">
      <dgm:prSet presAssocID="{829CE01C-CEE8-4038-AE3B-C342FF3CF0A8}" presName="Accent6" presStyleCnt="0"/>
      <dgm:spPr/>
    </dgm:pt>
    <dgm:pt modelId="{4FD31C3B-7260-48DF-854C-A7603EB7FF80}" type="pres">
      <dgm:prSet presAssocID="{829CE01C-CEE8-4038-AE3B-C342FF3CF0A8}" presName="Accent" presStyleLbl="bgShp" presStyleIdx="5" presStyleCnt="6"/>
      <dgm:spPr/>
    </dgm:pt>
    <dgm:pt modelId="{839E1459-199F-4E71-8AA4-7A678180EF51}" type="pres">
      <dgm:prSet presAssocID="{829CE01C-CEE8-4038-AE3B-C342FF3CF0A8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8CB7B310-BF63-43C3-B122-296179B3000E}" type="presOf" srcId="{829CE01C-CEE8-4038-AE3B-C342FF3CF0A8}" destId="{839E1459-199F-4E71-8AA4-7A678180EF51}" srcOrd="0" destOrd="0" presId="urn:microsoft.com/office/officeart/2011/layout/HexagonRadial"/>
    <dgm:cxn modelId="{DF5957EF-A6C1-42A4-BE18-04F664FE9422}" type="presOf" srcId="{513FE983-C393-48A7-888D-DCA8EFD15ABC}" destId="{53499FD8-0BD1-4AB6-AC8B-9848D29D89EA}" srcOrd="0" destOrd="0" presId="urn:microsoft.com/office/officeart/2011/layout/HexagonRadial"/>
    <dgm:cxn modelId="{BCCB7FEB-DA2A-48F3-95CB-E2DB86362098}" type="presOf" srcId="{013DA1F4-F8A3-4F28-A920-22EE1734A70A}" destId="{E93C53F0-494B-49E8-873A-888039EF4BD2}" srcOrd="0" destOrd="0" presId="urn:microsoft.com/office/officeart/2011/layout/HexagonRadial"/>
    <dgm:cxn modelId="{D3B4EA9B-AFDB-4D43-9CFA-ECFF040D12F1}" srcId="{D396BD8B-4047-459E-A347-6C983FEDCA2B}" destId="{013DA1F4-F8A3-4F28-A920-22EE1734A70A}" srcOrd="3" destOrd="0" parTransId="{2698641D-28A2-43B4-A4A6-8AE271F3B46C}" sibTransId="{7FB2FD01-F51D-41C1-87C4-0D776B9979A4}"/>
    <dgm:cxn modelId="{117C3585-E4B2-4852-ABA5-308E7DF4CA89}" srcId="{D396BD8B-4047-459E-A347-6C983FEDCA2B}" destId="{E5AEB4B0-032B-4027-B487-406215867DFA}" srcOrd="1" destOrd="0" parTransId="{4C9D7879-D397-4FE5-A4F9-7A9C401ADA84}" sibTransId="{FDE47BDB-3F25-47A2-80FC-7D220AD4E4AD}"/>
    <dgm:cxn modelId="{B9E5DA61-3306-4AD5-9CDD-80B1272B04B0}" type="presOf" srcId="{70A163FB-5C13-4F5E-A46C-76B4BF240203}" destId="{3DED170B-D9FC-4D58-8D71-D9FD0B456901}" srcOrd="0" destOrd="0" presId="urn:microsoft.com/office/officeart/2011/layout/HexagonRadial"/>
    <dgm:cxn modelId="{81E7A15F-CEA1-48AC-A39D-C6E7AE7D17B0}" type="presOf" srcId="{06A2D49B-5F19-4F50-B1B9-3C3618F76EC1}" destId="{F1E10B56-BC85-4452-BF11-8F8489A4EBB2}" srcOrd="0" destOrd="0" presId="urn:microsoft.com/office/officeart/2011/layout/HexagonRadial"/>
    <dgm:cxn modelId="{B9379BB0-B64B-4EC8-B4D5-0578F48BB602}" srcId="{D396BD8B-4047-459E-A347-6C983FEDCA2B}" destId="{513FE983-C393-48A7-888D-DCA8EFD15ABC}" srcOrd="4" destOrd="0" parTransId="{F1EB41F6-B756-4891-B473-0AC712ED3731}" sibTransId="{D2198B53-D405-49A4-97F4-62560215E133}"/>
    <dgm:cxn modelId="{7B0D07A7-66B3-4431-9118-734A2209904C}" type="presOf" srcId="{E5AEB4B0-032B-4027-B487-406215867DFA}" destId="{D70BB454-2275-4DB2-AD8B-ECD0EAD4EAB5}" srcOrd="0" destOrd="0" presId="urn:microsoft.com/office/officeart/2011/layout/HexagonRadial"/>
    <dgm:cxn modelId="{CEFBA0F3-722C-4022-BA0E-2F57C22F80CB}" type="presOf" srcId="{D396BD8B-4047-459E-A347-6C983FEDCA2B}" destId="{B8F3F181-7DF8-41F9-A214-D758B22A8AB0}" srcOrd="0" destOrd="0" presId="urn:microsoft.com/office/officeart/2011/layout/HexagonRadial"/>
    <dgm:cxn modelId="{EC07E3A6-2CD4-42F3-ACCD-6B7EED694408}" type="presOf" srcId="{D8CE01DB-E415-4667-B6E5-4BDA799F998C}" destId="{88C463A1-A5DB-4396-B14D-26767EA9C318}" srcOrd="0" destOrd="0" presId="urn:microsoft.com/office/officeart/2011/layout/HexagonRadial"/>
    <dgm:cxn modelId="{288E5764-7A81-4483-8E11-30AC5224A453}" srcId="{D8CE01DB-E415-4667-B6E5-4BDA799F998C}" destId="{D396BD8B-4047-459E-A347-6C983FEDCA2B}" srcOrd="0" destOrd="0" parTransId="{55FC4EFC-115B-4FEF-BB31-B1E5CE3DFAAB}" sibTransId="{0DD24144-9C35-415F-92F4-4AB5A4CA5BFF}"/>
    <dgm:cxn modelId="{C124FA45-BCE0-49EC-BAF9-3A83AF886C1E}" srcId="{D396BD8B-4047-459E-A347-6C983FEDCA2B}" destId="{06A2D49B-5F19-4F50-B1B9-3C3618F76EC1}" srcOrd="2" destOrd="0" parTransId="{B37AD54C-5006-4E1F-BE91-D73D65CC310A}" sibTransId="{392D20AB-0AAB-4D1A-828F-AFF1F929EB9D}"/>
    <dgm:cxn modelId="{75C96139-54F9-4423-A356-30AA6ADC4DAB}" srcId="{D396BD8B-4047-459E-A347-6C983FEDCA2B}" destId="{829CE01C-CEE8-4038-AE3B-C342FF3CF0A8}" srcOrd="5" destOrd="0" parTransId="{CFEDA8EC-E160-4BAF-B1AA-F5A7BFC1C17B}" sibTransId="{44B43C20-C233-4ED8-BFE1-68F672F3C9AF}"/>
    <dgm:cxn modelId="{7C3BFF3D-BA38-4548-9CC9-58FD8098466C}" srcId="{D396BD8B-4047-459E-A347-6C983FEDCA2B}" destId="{70A163FB-5C13-4F5E-A46C-76B4BF240203}" srcOrd="0" destOrd="0" parTransId="{108584A2-83C9-4087-AFCF-D7271EFC4EBD}" sibTransId="{19014379-8A65-4CE2-8D10-D9A404B4A4CD}"/>
    <dgm:cxn modelId="{D4F8E190-D79E-41E9-92BA-4648CF44F860}" type="presParOf" srcId="{88C463A1-A5DB-4396-B14D-26767EA9C318}" destId="{B8F3F181-7DF8-41F9-A214-D758B22A8AB0}" srcOrd="0" destOrd="0" presId="urn:microsoft.com/office/officeart/2011/layout/HexagonRadial"/>
    <dgm:cxn modelId="{B81F62ED-B1FE-478B-B0C2-52CF6B3ACC99}" type="presParOf" srcId="{88C463A1-A5DB-4396-B14D-26767EA9C318}" destId="{9EF51FD7-8F6E-448C-8289-18BDD8799E86}" srcOrd="1" destOrd="0" presId="urn:microsoft.com/office/officeart/2011/layout/HexagonRadial"/>
    <dgm:cxn modelId="{87E09560-9D56-405E-8097-98CD72453296}" type="presParOf" srcId="{9EF51FD7-8F6E-448C-8289-18BDD8799E86}" destId="{91028C9E-D5B5-442D-B4E7-0CA865402240}" srcOrd="0" destOrd="0" presId="urn:microsoft.com/office/officeart/2011/layout/HexagonRadial"/>
    <dgm:cxn modelId="{17237AA7-D284-4353-8369-25BE49AA2DF4}" type="presParOf" srcId="{88C463A1-A5DB-4396-B14D-26767EA9C318}" destId="{3DED170B-D9FC-4D58-8D71-D9FD0B456901}" srcOrd="2" destOrd="0" presId="urn:microsoft.com/office/officeart/2011/layout/HexagonRadial"/>
    <dgm:cxn modelId="{A9BCF203-BD99-49B1-9655-068458323EA0}" type="presParOf" srcId="{88C463A1-A5DB-4396-B14D-26767EA9C318}" destId="{5F87D8A0-45F1-4180-B3CE-E34BE334CD43}" srcOrd="3" destOrd="0" presId="urn:microsoft.com/office/officeart/2011/layout/HexagonRadial"/>
    <dgm:cxn modelId="{34CC5287-D6E8-4675-8BF4-8DEE37640762}" type="presParOf" srcId="{5F87D8A0-45F1-4180-B3CE-E34BE334CD43}" destId="{9D2EF0BD-A4B7-4337-9F84-F588F0AFF054}" srcOrd="0" destOrd="0" presId="urn:microsoft.com/office/officeart/2011/layout/HexagonRadial"/>
    <dgm:cxn modelId="{32E516B5-5775-40FA-956F-C444DDB034EC}" type="presParOf" srcId="{88C463A1-A5DB-4396-B14D-26767EA9C318}" destId="{D70BB454-2275-4DB2-AD8B-ECD0EAD4EAB5}" srcOrd="4" destOrd="0" presId="urn:microsoft.com/office/officeart/2011/layout/HexagonRadial"/>
    <dgm:cxn modelId="{F85A8378-9DDB-4B28-B400-7066B0F3007E}" type="presParOf" srcId="{88C463A1-A5DB-4396-B14D-26767EA9C318}" destId="{49D87C41-A392-4A3A-8397-F2816D51A5F8}" srcOrd="5" destOrd="0" presId="urn:microsoft.com/office/officeart/2011/layout/HexagonRadial"/>
    <dgm:cxn modelId="{39F74D89-5265-4DF6-A257-906B658E6EAD}" type="presParOf" srcId="{49D87C41-A392-4A3A-8397-F2816D51A5F8}" destId="{8D84C148-E7E1-44C2-8438-F059F1C45C2F}" srcOrd="0" destOrd="0" presId="urn:microsoft.com/office/officeart/2011/layout/HexagonRadial"/>
    <dgm:cxn modelId="{3E4FAD9F-732A-424E-9815-BE7DD13D1387}" type="presParOf" srcId="{88C463A1-A5DB-4396-B14D-26767EA9C318}" destId="{F1E10B56-BC85-4452-BF11-8F8489A4EBB2}" srcOrd="6" destOrd="0" presId="urn:microsoft.com/office/officeart/2011/layout/HexagonRadial"/>
    <dgm:cxn modelId="{C19712B6-4CD4-47E4-9055-251E0CBFB1A5}" type="presParOf" srcId="{88C463A1-A5DB-4396-B14D-26767EA9C318}" destId="{78AA1418-AA46-41D6-8B67-2634A5FE073E}" srcOrd="7" destOrd="0" presId="urn:microsoft.com/office/officeart/2011/layout/HexagonRadial"/>
    <dgm:cxn modelId="{94640177-C558-425D-B24E-AFF1C22B3564}" type="presParOf" srcId="{78AA1418-AA46-41D6-8B67-2634A5FE073E}" destId="{BDDEC77A-408D-45CA-9FBB-2C98DF341016}" srcOrd="0" destOrd="0" presId="urn:microsoft.com/office/officeart/2011/layout/HexagonRadial"/>
    <dgm:cxn modelId="{23F44CA6-3767-45E2-9327-D255FA1F4691}" type="presParOf" srcId="{88C463A1-A5DB-4396-B14D-26767EA9C318}" destId="{E93C53F0-494B-49E8-873A-888039EF4BD2}" srcOrd="8" destOrd="0" presId="urn:microsoft.com/office/officeart/2011/layout/HexagonRadial"/>
    <dgm:cxn modelId="{135BADAF-8D80-443D-9616-8A6548E59CB1}" type="presParOf" srcId="{88C463A1-A5DB-4396-B14D-26767EA9C318}" destId="{1DBC7781-BD18-444C-B055-99C51EFF4C5F}" srcOrd="9" destOrd="0" presId="urn:microsoft.com/office/officeart/2011/layout/HexagonRadial"/>
    <dgm:cxn modelId="{7BD74C04-4BEA-41CE-8586-4C6D73605F1D}" type="presParOf" srcId="{1DBC7781-BD18-444C-B055-99C51EFF4C5F}" destId="{B1A08A6C-5846-4E13-BC3B-C2E25B9CB010}" srcOrd="0" destOrd="0" presId="urn:microsoft.com/office/officeart/2011/layout/HexagonRadial"/>
    <dgm:cxn modelId="{8933FF8F-0795-47EE-B75C-50B9597AF5EE}" type="presParOf" srcId="{88C463A1-A5DB-4396-B14D-26767EA9C318}" destId="{53499FD8-0BD1-4AB6-AC8B-9848D29D89EA}" srcOrd="10" destOrd="0" presId="urn:microsoft.com/office/officeart/2011/layout/HexagonRadial"/>
    <dgm:cxn modelId="{8FC9F1FF-108D-45CF-99F7-E81367262FEA}" type="presParOf" srcId="{88C463A1-A5DB-4396-B14D-26767EA9C318}" destId="{398F25BC-0AD8-4EC3-BEF8-11177F79AC81}" srcOrd="11" destOrd="0" presId="urn:microsoft.com/office/officeart/2011/layout/HexagonRadial"/>
    <dgm:cxn modelId="{DD50B4F0-DABD-460C-8F51-0FDC43A2BE7A}" type="presParOf" srcId="{398F25BC-0AD8-4EC3-BEF8-11177F79AC81}" destId="{4FD31C3B-7260-48DF-854C-A7603EB7FF80}" srcOrd="0" destOrd="0" presId="urn:microsoft.com/office/officeart/2011/layout/HexagonRadial"/>
    <dgm:cxn modelId="{55C243B5-B030-40AB-8262-E76B56AB6BC9}" type="presParOf" srcId="{88C463A1-A5DB-4396-B14D-26767EA9C318}" destId="{839E1459-199F-4E71-8AA4-7A678180EF51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CF14-6B7D-42FB-BE0E-F314567B6F67}" type="datetimeFigureOut">
              <a:rPr lang="en-US" smtClean="0"/>
              <a:pPr/>
              <a:t>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0D971-2B86-4C52-84E8-C4F334B2CD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5578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CF14-6B7D-42FB-BE0E-F314567B6F67}" type="datetimeFigureOut">
              <a:rPr lang="en-US" smtClean="0"/>
              <a:pPr/>
              <a:t>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0D971-2B86-4C52-84E8-C4F334B2CD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3429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CF14-6B7D-42FB-BE0E-F314567B6F67}" type="datetimeFigureOut">
              <a:rPr lang="en-US" smtClean="0"/>
              <a:pPr/>
              <a:t>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0D971-2B86-4C52-84E8-C4F334B2CD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64098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CF14-6B7D-42FB-BE0E-F314567B6F67}" type="datetimeFigureOut">
              <a:rPr lang="en-US" smtClean="0"/>
              <a:pPr/>
              <a:t>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0D971-2B86-4C52-84E8-C4F334B2CD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4679207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CF14-6B7D-42FB-BE0E-F314567B6F67}" type="datetimeFigureOut">
              <a:rPr lang="en-US" smtClean="0"/>
              <a:pPr/>
              <a:t>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0D971-2B86-4C52-84E8-C4F334B2CD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31335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CF14-6B7D-42FB-BE0E-F314567B6F67}" type="datetimeFigureOut">
              <a:rPr lang="en-US" smtClean="0"/>
              <a:pPr/>
              <a:t>1/15/2018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0D971-2B86-4C52-84E8-C4F334B2CD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26004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CF14-6B7D-42FB-BE0E-F314567B6F67}" type="datetimeFigureOut">
              <a:rPr lang="en-US" smtClean="0"/>
              <a:pPr/>
              <a:t>1/15/2018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0D971-2B86-4C52-84E8-C4F334B2CD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18136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CF14-6B7D-42FB-BE0E-F314567B6F67}" type="datetimeFigureOut">
              <a:rPr lang="en-US" smtClean="0"/>
              <a:pPr/>
              <a:t>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0D971-2B86-4C52-84E8-C4F334B2CD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88393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CF14-6B7D-42FB-BE0E-F314567B6F67}" type="datetimeFigureOut">
              <a:rPr lang="en-US" smtClean="0"/>
              <a:pPr/>
              <a:t>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0D971-2B86-4C52-84E8-C4F334B2CD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1862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CF14-6B7D-42FB-BE0E-F314567B6F67}" type="datetimeFigureOut">
              <a:rPr lang="en-US" smtClean="0"/>
              <a:pPr/>
              <a:t>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0D971-2B86-4C52-84E8-C4F334B2CD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4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CF14-6B7D-42FB-BE0E-F314567B6F67}" type="datetimeFigureOut">
              <a:rPr lang="en-US" smtClean="0"/>
              <a:pPr/>
              <a:t>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0D971-2B86-4C52-84E8-C4F334B2CD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506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CF14-6B7D-42FB-BE0E-F314567B6F67}" type="datetimeFigureOut">
              <a:rPr lang="en-US" smtClean="0"/>
              <a:pPr/>
              <a:t>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0D971-2B86-4C52-84E8-C4F334B2CD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0586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CF14-6B7D-42FB-BE0E-F314567B6F67}" type="datetimeFigureOut">
              <a:rPr lang="en-US" smtClean="0"/>
              <a:pPr/>
              <a:t>1/15/2018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0D971-2B86-4C52-84E8-C4F334B2CD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4360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CF14-6B7D-42FB-BE0E-F314567B6F67}" type="datetimeFigureOut">
              <a:rPr lang="en-US" smtClean="0"/>
              <a:pPr/>
              <a:t>1/15/2018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0D971-2B86-4C52-84E8-C4F334B2CD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0804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CF14-6B7D-42FB-BE0E-F314567B6F67}" type="datetimeFigureOut">
              <a:rPr lang="en-US" smtClean="0"/>
              <a:pPr/>
              <a:t>1/15/2018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0D971-2B86-4C52-84E8-C4F334B2CD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078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CF14-6B7D-42FB-BE0E-F314567B6F67}" type="datetimeFigureOut">
              <a:rPr lang="en-US" smtClean="0"/>
              <a:pPr/>
              <a:t>1/15/2018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0D971-2B86-4C52-84E8-C4F334B2CD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1272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CF14-6B7D-42FB-BE0E-F314567B6F67}" type="datetimeFigureOut">
              <a:rPr lang="en-US" smtClean="0"/>
              <a:pPr/>
              <a:t>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0D971-2B86-4C52-84E8-C4F334B2CD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515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C3ECF14-6B7D-42FB-BE0E-F314567B6F67}" type="datetimeFigureOut">
              <a:rPr lang="en-US" smtClean="0"/>
              <a:pPr/>
              <a:t>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0D971-2B86-4C52-84E8-C4F334B2CD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93076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61170" y="1122363"/>
            <a:ext cx="9595945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154955" y="1506828"/>
            <a:ext cx="8825658" cy="4131972"/>
          </a:xfrm>
        </p:spPr>
        <p:txBody>
          <a:bodyPr/>
          <a:lstStyle/>
          <a:p>
            <a:endParaRPr lang="fa-IR" dirty="0"/>
          </a:p>
        </p:txBody>
      </p:sp>
      <p:pic>
        <p:nvPicPr>
          <p:cNvPr id="1026" name="Picture 2" descr="C:\Documents and Settings\arhamirad.DARMAN\Desktop\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8642" y="157163"/>
            <a:ext cx="9375820" cy="65436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205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تبصره:</a:t>
            </a:r>
            <a:endParaRPr lang="fa-IR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lvl="0" algn="r" rtl="1">
              <a:lnSpc>
                <a:spcPct val="150000"/>
              </a:lnSpc>
              <a:spcBef>
                <a:spcPts val="0"/>
              </a:spcBef>
              <a:buClr>
                <a:srgbClr val="1E5155">
                  <a:lumMod val="40000"/>
                  <a:lumOff val="60000"/>
                </a:srgbClr>
              </a:buClr>
            </a:pPr>
            <a:r>
              <a:rPr lang="fa-IR" sz="2800" dirty="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Titr" pitchFamily="2" charset="-78"/>
              </a:rPr>
              <a:t>2- داشتن پروانه صلاحیت حرفه ای هیچ گونه الزامی برای استخدام فرد دارنده این پروانه ایجاب نمی کند</a:t>
            </a:r>
          </a:p>
          <a:p>
            <a:pPr marL="0" lvl="0" algn="r" rtl="1">
              <a:lnSpc>
                <a:spcPct val="150000"/>
              </a:lnSpc>
              <a:spcBef>
                <a:spcPts val="0"/>
              </a:spcBef>
              <a:buClr>
                <a:srgbClr val="1E5155">
                  <a:lumMod val="40000"/>
                  <a:lumOff val="60000"/>
                </a:srgbClr>
              </a:buClr>
            </a:pPr>
            <a:endParaRPr lang="fa-IR" sz="2800" dirty="0" smtClean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B Titr" pitchFamily="2" charset="-78"/>
            </a:endParaRPr>
          </a:p>
          <a:p>
            <a:pPr marL="0" lvl="0" algn="r" rtl="1">
              <a:lnSpc>
                <a:spcPct val="150000"/>
              </a:lnSpc>
              <a:spcBef>
                <a:spcPts val="0"/>
              </a:spcBef>
              <a:buClr>
                <a:srgbClr val="1E5155">
                  <a:lumMod val="40000"/>
                  <a:lumOff val="60000"/>
                </a:srgbClr>
              </a:buClr>
            </a:pPr>
            <a:r>
              <a:rPr lang="fa-IR" sz="2800" dirty="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Titr" pitchFamily="2" charset="-78"/>
              </a:rPr>
              <a:t>3- پرستاران مشمول قانون طرح خدمت پزشکان و پیراپزشکان ، سربازان و پیام آوران بهداشت جهت ارائه خدمات پرستاری در مراکز تعیین شده از سوی مراجع مربوطه نیازی به دریافت گواهی صلاحیت حرفه ای ندارند</a:t>
            </a:r>
            <a:endParaRPr lang="fa-IR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انواع مدل ثبت صلاحیت در دنیا </a:t>
            </a:r>
            <a:endParaRPr lang="en-US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800" dirty="0" smtClean="0">
                <a:cs typeface="B Titr" pitchFamily="2" charset="-78"/>
              </a:rPr>
              <a:t>مرجع صدور(دولت، سازمان حرفه ای، بخش خصوصی)</a:t>
            </a:r>
          </a:p>
          <a:p>
            <a:pPr algn="r" rtl="1"/>
            <a:r>
              <a:rPr lang="fa-IR" sz="2800" dirty="0" smtClean="0">
                <a:cs typeface="B Titr" pitchFamily="2" charset="-78"/>
              </a:rPr>
              <a:t>روش صدور :آزمون ،بررسی ثبت در سازمانهای دیگر، بررسی مدارک تحصیلی</a:t>
            </a:r>
          </a:p>
          <a:p>
            <a:pPr algn="r" rtl="1"/>
            <a:r>
              <a:rPr lang="fa-IR" sz="2800" dirty="0" smtClean="0">
                <a:cs typeface="B Titr" pitchFamily="2" charset="-78"/>
              </a:rPr>
              <a:t>مدت صلاحیت</a:t>
            </a:r>
          </a:p>
          <a:p>
            <a:pPr algn="r" rtl="1"/>
            <a:r>
              <a:rPr lang="fa-IR" sz="2800" dirty="0" smtClean="0">
                <a:cs typeface="B Titr" pitchFamily="2" charset="-78"/>
              </a:rPr>
              <a:t>روش تجدید مدرک</a:t>
            </a:r>
          </a:p>
          <a:p>
            <a:pPr algn="r" rtl="1"/>
            <a:r>
              <a:rPr lang="fa-IR" sz="2800" dirty="0" smtClean="0">
                <a:cs typeface="B Titr" pitchFamily="2" charset="-78"/>
              </a:rPr>
              <a:t>صلاحیت های زبانی</a:t>
            </a:r>
            <a:endParaRPr lang="en-US" sz="2800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161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2159876" y="551793"/>
          <a:ext cx="7788165" cy="532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67082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sz="3200" dirty="0" smtClean="0">
                <a:solidFill>
                  <a:srgbClr val="FF0000"/>
                </a:solidFill>
                <a:cs typeface="B Titr" pitchFamily="2" charset="-78"/>
              </a:rPr>
              <a:t>جهت سیاستگزاری وتصمیم گیری در مورد نحوه صدور پروانه </a:t>
            </a:r>
            <a:r>
              <a:rPr lang="en-US" sz="3200" dirty="0" smtClean="0">
                <a:solidFill>
                  <a:srgbClr val="FF0000"/>
                </a:solidFill>
                <a:cs typeface="B Titr" pitchFamily="2" charset="-78"/>
              </a:rPr>
              <a:t>:</a:t>
            </a:r>
            <a:r>
              <a:rPr lang="fa-IR" sz="3200" dirty="0" smtClean="0">
                <a:solidFill>
                  <a:srgbClr val="FF0000"/>
                </a:solidFill>
                <a:cs typeface="B Titr" pitchFamily="2" charset="-78"/>
              </a:rPr>
              <a:t>صلاحیت حرفه ای</a:t>
            </a:r>
            <a:r>
              <a:rPr lang="fa-IR" sz="3200" dirty="0" smtClean="0">
                <a:cs typeface="B Titr" pitchFamily="2" charset="-78"/>
              </a:rPr>
              <a:t>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800" dirty="0" smtClean="0">
                <a:cs typeface="B Titr" pitchFamily="2" charset="-78"/>
              </a:rPr>
              <a:t>. شورای صدور گواهی صلاحیت حرفه ای</a:t>
            </a:r>
          </a:p>
          <a:p>
            <a:pPr algn="r" rtl="1"/>
            <a:endParaRPr lang="fa-IR" sz="2800" dirty="0" smtClean="0">
              <a:cs typeface="B Titr" pitchFamily="2" charset="-78"/>
            </a:endParaRPr>
          </a:p>
          <a:p>
            <a:pPr algn="r" rtl="1"/>
            <a:r>
              <a:rPr lang="fa-IR" sz="2800" dirty="0" smtClean="0">
                <a:cs typeface="B Titr" pitchFamily="2" charset="-78"/>
              </a:rPr>
              <a:t>کمیسیون آموزشی </a:t>
            </a:r>
          </a:p>
          <a:p>
            <a:pPr algn="r" rtl="1"/>
            <a:endParaRPr lang="fa-IR" sz="2800" dirty="0" smtClean="0">
              <a:cs typeface="B Titr" pitchFamily="2" charset="-78"/>
            </a:endParaRPr>
          </a:p>
          <a:p>
            <a:pPr algn="r" rtl="1"/>
            <a:r>
              <a:rPr lang="fa-IR" sz="2800" dirty="0" smtClean="0">
                <a:cs typeface="B Titr" pitchFamily="2" charset="-78"/>
              </a:rPr>
              <a:t>کمیسیون نظارت حرفه ای</a:t>
            </a:r>
          </a:p>
          <a:p>
            <a:pPr algn="r" rtl="1"/>
            <a:endParaRPr lang="en-US" sz="2800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20215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15336393"/>
              </p:ext>
            </p:extLst>
          </p:nvPr>
        </p:nvGraphicFramePr>
        <p:xfrm>
          <a:off x="760927" y="1091529"/>
          <a:ext cx="10515600" cy="5566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44611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cs typeface="B Titr" pitchFamily="2" charset="-78"/>
              </a:rPr>
              <a:t>صلاحیت ورودی </a:t>
            </a:r>
            <a:endParaRPr lang="en-US" dirty="0">
              <a:cs typeface="B Titr" pitchFamily="2" charset="-78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65747876"/>
              </p:ext>
            </p:extLst>
          </p:nvPr>
        </p:nvGraphicFramePr>
        <p:xfrm>
          <a:off x="1103313" y="2052638"/>
          <a:ext cx="8947150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9419308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cs typeface="B Titr" pitchFamily="2" charset="-78"/>
              </a:rPr>
              <a:t> </a:t>
            </a:r>
            <a:r>
              <a:rPr lang="fa-IR" dirty="0" smtClean="0">
                <a:cs typeface="B Titr" pitchFamily="2" charset="-78"/>
              </a:rPr>
              <a:t>تجدید صلاحیت</a:t>
            </a:r>
            <a:r>
              <a:rPr lang="en-US" dirty="0" smtClean="0">
                <a:cs typeface="B Titr" pitchFamily="2" charset="-78"/>
              </a:rPr>
              <a:t>Renew </a:t>
            </a:r>
            <a:r>
              <a:rPr lang="fa-IR" dirty="0" smtClean="0">
                <a:cs typeface="B Titr" pitchFamily="2" charset="-78"/>
              </a:rPr>
              <a:t/>
            </a:r>
            <a:br>
              <a:rPr lang="fa-IR" dirty="0" smtClean="0">
                <a:cs typeface="B Titr" pitchFamily="2" charset="-78"/>
              </a:rPr>
            </a:br>
            <a:r>
              <a:rPr lang="fa-IR" dirty="0" smtClean="0">
                <a:cs typeface="B Titr" pitchFamily="2" charset="-78"/>
              </a:rPr>
              <a:t>هر چهار سال  </a:t>
            </a:r>
            <a:endParaRPr lang="en-US" dirty="0">
              <a:cs typeface="B Titr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38758276"/>
              </p:ext>
            </p:extLst>
          </p:nvPr>
        </p:nvGraphicFramePr>
        <p:xfrm>
          <a:off x="1103313" y="2052638"/>
          <a:ext cx="8947150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1867485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67345001"/>
              </p:ext>
            </p:extLst>
          </p:nvPr>
        </p:nvGraphicFramePr>
        <p:xfrm>
          <a:off x="1103313" y="837127"/>
          <a:ext cx="9289938" cy="5411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208018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95400" y="617538"/>
            <a:ext cx="9601200" cy="1095375"/>
          </a:xfrm>
        </p:spPr>
        <p:txBody>
          <a:bodyPr/>
          <a:lstStyle/>
          <a:p>
            <a:r>
              <a:rPr lang="fa-IR" sz="5400" dirty="0" smtClean="0">
                <a:solidFill>
                  <a:srgbClr val="FF0000"/>
                </a:solidFill>
                <a:cs typeface="B Titr" pitchFamily="2" charset="-78"/>
              </a:rPr>
              <a:t>نحوه صدور پروانه صلاحیت حرفه ای</a:t>
            </a:r>
            <a:endParaRPr lang="en-US" sz="5400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7" name="Subtitle 2"/>
          <p:cNvSpPr>
            <a:spLocks noGrp="1"/>
          </p:cNvSpPr>
          <p:nvPr>
            <p:ph idx="1"/>
          </p:nvPr>
        </p:nvSpPr>
        <p:spPr>
          <a:xfrm>
            <a:off x="1103312" y="1828800"/>
            <a:ext cx="8946541" cy="3193961"/>
          </a:xfrm>
        </p:spPr>
        <p:txBody>
          <a:bodyPr>
            <a:normAutofit/>
          </a:bodyPr>
          <a:lstStyle/>
          <a:p>
            <a:pPr algn="ctr"/>
            <a:endParaRPr lang="fa-IR" sz="3200" dirty="0" smtClean="0">
              <a:solidFill>
                <a:srgbClr val="FFC000"/>
              </a:solidFill>
            </a:endParaRPr>
          </a:p>
          <a:p>
            <a:pPr algn="ctr"/>
            <a:endParaRPr lang="fa-IR" sz="3200" dirty="0" smtClean="0">
              <a:solidFill>
                <a:srgbClr val="FFC000"/>
              </a:solidFill>
            </a:endParaRPr>
          </a:p>
          <a:p>
            <a:pPr algn="ctr"/>
            <a:r>
              <a:rPr lang="fa-IR" sz="3200" dirty="0" smtClean="0">
                <a:solidFill>
                  <a:srgbClr val="FFC000"/>
                </a:solidFill>
                <a:cs typeface="B Titr" pitchFamily="2" charset="-78"/>
              </a:rPr>
              <a:t>مدیریت پرستاری دانشگاه علوم پزشکی البرز</a:t>
            </a:r>
            <a:endParaRPr lang="en-US" sz="3200" dirty="0">
              <a:solidFill>
                <a:srgbClr val="FFC000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818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sz="4800" dirty="0" smtClean="0">
                <a:solidFill>
                  <a:srgbClr val="FF0000"/>
                </a:solidFill>
                <a:cs typeface="B Titr" pitchFamily="2" charset="-78"/>
              </a:rPr>
              <a:t>هدف:</a:t>
            </a:r>
            <a:endParaRPr lang="fa-IR" sz="4800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Low" rtl="1"/>
            <a:r>
              <a:rPr lang="fa-IR" sz="4000" dirty="0" smtClean="0">
                <a:cs typeface="B Titr" pitchFamily="2" charset="-78"/>
              </a:rPr>
              <a:t>تائید صلاحیت حرفه ای اقدامی در جهت حفظ حقوق مردم و اطمینان از کیفیت خدمات و مراقبتهای پرستاری است </a:t>
            </a:r>
            <a:endParaRPr lang="en-US" sz="4000" dirty="0" smtClean="0">
              <a:cs typeface="B Titr" pitchFamily="2" charset="-78"/>
            </a:endParaRPr>
          </a:p>
          <a:p>
            <a:endParaRPr lang="fa-I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1">
              <a:lnSpc>
                <a:spcPct val="200000"/>
              </a:lnSpc>
            </a:pPr>
            <a:r>
              <a:rPr lang="fa-IR" sz="2800" b="1" dirty="0" smtClean="0">
                <a:cs typeface="B Titr" pitchFamily="2" charset="-78"/>
              </a:rPr>
              <a:t>پر</a:t>
            </a:r>
            <a:r>
              <a:rPr lang="fa-IR" sz="2800" b="1" dirty="0" smtClean="0">
                <a:solidFill>
                  <a:srgbClr val="FF0000"/>
                </a:solidFill>
                <a:cs typeface="B Titr" pitchFamily="2" charset="-78"/>
              </a:rPr>
              <a:t>وانه صلاحیت حرفه ای پرستاری </a:t>
            </a:r>
            <a:r>
              <a:rPr lang="fa-IR" sz="2800" dirty="0" smtClean="0">
                <a:cs typeface="B Titr" pitchFamily="2" charset="-78"/>
              </a:rPr>
              <a:t>: گواهینامه ای است که از سوی وزارت بهداشت ، درمان و آموزش پزشکی به هرپرستارپس از اطمینان از احراز شایستگی های لازم مبتنی بر استاندارد های حرفه ای تعلق می گیرد</a:t>
            </a:r>
          </a:p>
          <a:p>
            <a:pPr algn="just" rtl="1">
              <a:lnSpc>
                <a:spcPct val="200000"/>
              </a:lnSpc>
            </a:pPr>
            <a:endParaRPr lang="fa-IR" dirty="0">
              <a:cs typeface="B Titr" pitchFamily="2" charset="-7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1159" y="673039"/>
            <a:ext cx="9601196" cy="885305"/>
          </a:xfrm>
        </p:spPr>
        <p:txBody>
          <a:bodyPr/>
          <a:lstStyle/>
          <a:p>
            <a:pPr algn="ctr"/>
            <a:r>
              <a:rPr lang="en-US" dirty="0" smtClean="0"/>
              <a:t>Protecting Public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62897" y="1223494"/>
            <a:ext cx="6980348" cy="4945486"/>
          </a:xfrm>
        </p:spPr>
      </p:pic>
    </p:spTree>
    <p:extLst>
      <p:ext uri="{BB962C8B-B14F-4D97-AF65-F5344CB8AC3E}">
        <p14:creationId xmlns:p14="http://schemas.microsoft.com/office/powerpoint/2010/main" xmlns="" val="147599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cs typeface="B Titr" pitchFamily="2" charset="-78"/>
              </a:rPr>
              <a:t>نظارت بر کیفیت مراقبتها و سلامت مردم </a:t>
            </a:r>
            <a:endParaRPr lang="en-US" sz="3600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3200" dirty="0" smtClean="0">
                <a:cs typeface="B Titr" pitchFamily="2" charset="-78"/>
              </a:rPr>
              <a:t>از وظایف حاکمیت است</a:t>
            </a:r>
          </a:p>
          <a:p>
            <a:pPr algn="r" rtl="1"/>
            <a:r>
              <a:rPr lang="fa-IR" sz="3200" dirty="0" smtClean="0">
                <a:cs typeface="B Titr" pitchFamily="2" charset="-78"/>
              </a:rPr>
              <a:t>وزارت بهداشت بنا به قانون مسئول مستقیم سلامت مردم است</a:t>
            </a:r>
          </a:p>
          <a:p>
            <a:pPr algn="r" rtl="1"/>
            <a:r>
              <a:rPr lang="fa-IR" sz="3200" dirty="0" smtClean="0">
                <a:cs typeface="B Titr" pitchFamily="2" charset="-78"/>
              </a:rPr>
              <a:t>تائید صلاحیت حرفه ای اقدامی در جهت حفظ حقوق مردم و اطمینان از کیفیت خدمات و مراقبتهای پرستاری است </a:t>
            </a:r>
            <a:endParaRPr lang="en-US" sz="3200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733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مزایای  صلاحیت حرفه ای</a:t>
            </a:r>
            <a:r>
              <a:rPr lang="en-US" dirty="0" smtClean="0">
                <a:solidFill>
                  <a:srgbClr val="FF0000"/>
                </a:solidFill>
                <a:cs typeface="B Titr" pitchFamily="2" charset="-78"/>
              </a:rPr>
              <a:t> </a:t>
            </a:r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پرستاران</a:t>
            </a:r>
            <a:r>
              <a:rPr lang="fa-IR" dirty="0" smtClean="0">
                <a:cs typeface="B Titr" pitchFamily="2" charset="-78"/>
              </a:rPr>
              <a:t/>
            </a:r>
            <a:br>
              <a:rPr lang="fa-IR" dirty="0" smtClean="0">
                <a:cs typeface="B Titr" pitchFamily="2" charset="-78"/>
              </a:rPr>
            </a:br>
            <a:r>
              <a:rPr lang="en-US" dirty="0" smtClean="0">
                <a:cs typeface="B Titr" pitchFamily="2" charset="-78"/>
              </a:rPr>
              <a:t>Nursing Registration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800" dirty="0" smtClean="0">
                <a:cs typeface="B Titr" pitchFamily="2" charset="-78"/>
              </a:rPr>
              <a:t>ثبت اطلاعات کلیه پرستاران برای برنا مه ریزی های مدیریتی ،</a:t>
            </a:r>
          </a:p>
          <a:p>
            <a:pPr algn="r" rtl="1"/>
            <a:r>
              <a:rPr lang="fa-IR" sz="2800" dirty="0" smtClean="0">
                <a:cs typeface="B Titr" pitchFamily="2" charset="-78"/>
              </a:rPr>
              <a:t>پیگیری وضعیت اشتغال و ردیابی شغلی پرستاران</a:t>
            </a:r>
          </a:p>
          <a:p>
            <a:pPr algn="r" rtl="1"/>
            <a:r>
              <a:rPr lang="fa-IR" sz="2800" dirty="0" smtClean="0">
                <a:cs typeface="B Titr" pitchFamily="2" charset="-78"/>
              </a:rPr>
              <a:t>امکان دسترسی به اطلاعات خطاهای شغلی</a:t>
            </a:r>
          </a:p>
          <a:p>
            <a:pPr algn="r" rtl="1"/>
            <a:r>
              <a:rPr lang="fa-IR" sz="2800" dirty="0" smtClean="0">
                <a:cs typeface="B Titr" pitchFamily="2" charset="-78"/>
              </a:rPr>
              <a:t>حفظ سطح دانش پرستاران</a:t>
            </a:r>
          </a:p>
          <a:p>
            <a:pPr algn="r" rtl="1"/>
            <a:r>
              <a:rPr lang="fa-IR" sz="2800" dirty="0" smtClean="0">
                <a:cs typeface="B Titr" pitchFamily="2" charset="-78"/>
              </a:rPr>
              <a:t>مطابقت با سیستم های ثبت بین </a:t>
            </a:r>
            <a:r>
              <a:rPr lang="fa-IR" sz="2800" dirty="0" err="1" smtClean="0">
                <a:cs typeface="B Titr" pitchFamily="2" charset="-78"/>
              </a:rPr>
              <a:t>المللی</a:t>
            </a:r>
            <a:endParaRPr lang="fa-IR" sz="2800" dirty="0" smtClean="0">
              <a:cs typeface="B Titr" pitchFamily="2" charset="-78"/>
            </a:endParaRPr>
          </a:p>
          <a:p>
            <a:pPr algn="r" rtl="1"/>
            <a:r>
              <a:rPr lang="fa-IR" sz="2800" dirty="0" smtClean="0">
                <a:cs typeface="B Titr" pitchFamily="2" charset="-78"/>
              </a:rPr>
              <a:t>حفظ عنوان پرستار حرفه ای</a:t>
            </a:r>
            <a:endParaRPr lang="en-US" sz="2800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548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sz="3600" b="1" dirty="0" smtClean="0">
                <a:solidFill>
                  <a:schemeClr val="tx1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B Titr" pitchFamily="2" charset="-78"/>
              </a:rPr>
              <a:t>واحد صدورصلاحیت حرفه ایی: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200000"/>
              </a:lnSpc>
            </a:pPr>
            <a:r>
              <a:rPr lang="fa-IR" sz="2800" dirty="0" smtClean="0">
                <a:cs typeface="B Titr" pitchFamily="2" charset="-78"/>
              </a:rPr>
              <a:t>ساختار اداری زیر مجموعه مدیریت پرستاری دانشگاه/دانشکده های علوم پزشکی است که عهده دار کلیه امور اجرایی ونظارتی این آیین نامه در سطح دانشگاه/دانشکده های علوم پزشکی می باشد ودر این آیین نامه به اختصارواحد نامیده می شود.</a:t>
            </a:r>
            <a:endParaRPr lang="fa-IR" sz="2800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3669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r"/>
            <a:r>
              <a:rPr lang="fa-IR" sz="4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Titr" pitchFamily="2" charset="-78"/>
              </a:rPr>
              <a:t>تبصره ها:</a:t>
            </a:r>
            <a:r>
              <a:rPr lang="en-US" sz="4400" dirty="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Titr" pitchFamily="2" charset="-78"/>
              </a:rPr>
              <a:t/>
            </a:r>
            <a:br>
              <a:rPr lang="en-US" sz="4400" dirty="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Titr" pitchFamily="2" charset="-78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326524"/>
            <a:ext cx="8946541" cy="5228822"/>
          </a:xfrm>
        </p:spPr>
        <p:txBody>
          <a:bodyPr>
            <a:noAutofit/>
          </a:bodyPr>
          <a:lstStyle/>
          <a:p>
            <a:pPr marL="0" lvl="0" algn="r" rtl="1">
              <a:lnSpc>
                <a:spcPct val="150000"/>
              </a:lnSpc>
              <a:spcBef>
                <a:spcPts val="0"/>
              </a:spcBef>
              <a:buClr>
                <a:srgbClr val="1E5155">
                  <a:lumMod val="40000"/>
                  <a:lumOff val="60000"/>
                </a:srgbClr>
              </a:buClr>
            </a:pPr>
            <a:r>
              <a:rPr lang="fa-IR" sz="2800" dirty="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Titr" pitchFamily="2" charset="-78"/>
              </a:rPr>
              <a:t>1- کسب پروانه صلاحیت حرفه ای ، جهت ایفای هر گونه نقش و ارائه خدمات پرستاری در عرصه هایی چون سطح جامعه و مراکز و موسسات بهداشتی درمانی ، آموزش و توانبخشی دولتی (کشوری و لشکری ) غیر دولتی (خصوصی ، تامین اجتماعی ، خیریه و...) ومراکز مشاوره و ارائه خدمات پرستاری در منزل به افراد ، خانواده ها ، گروهها و جوامع ، الزامی است . تمامی مشمولین این آئین نامه باید بر اساس برنامه ریزی و زمان بندی اعلامی توسط شورای صدور پروانه ها ، پروانه صلاحیت حرفه ای را اخذ نمایند .</a:t>
            </a:r>
          </a:p>
        </p:txBody>
      </p:sp>
    </p:spTree>
    <p:extLst>
      <p:ext uri="{BB962C8B-B14F-4D97-AF65-F5344CB8AC3E}">
        <p14:creationId xmlns:p14="http://schemas.microsoft.com/office/powerpoint/2010/main" xmlns="" val="36486323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1676</TotalTime>
  <Words>543</Words>
  <Application>Microsoft Office PowerPoint</Application>
  <PresentationFormat>Custom</PresentationFormat>
  <Paragraphs>76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Ion</vt:lpstr>
      <vt:lpstr>Slide 1</vt:lpstr>
      <vt:lpstr>نحوه صدور پروانه صلاحیت حرفه ای</vt:lpstr>
      <vt:lpstr>هدف:</vt:lpstr>
      <vt:lpstr>Slide 4</vt:lpstr>
      <vt:lpstr>Protecting Public</vt:lpstr>
      <vt:lpstr>نظارت بر کیفیت مراقبتها و سلامت مردم </vt:lpstr>
      <vt:lpstr>مزایای  صلاحیت حرفه ای پرستاران Nursing Registration </vt:lpstr>
      <vt:lpstr>واحد صدورصلاحیت حرفه ایی:</vt:lpstr>
      <vt:lpstr>تبصره ها: </vt:lpstr>
      <vt:lpstr>تبصره:</vt:lpstr>
      <vt:lpstr>انواع مدل ثبت صلاحیت در دنیا </vt:lpstr>
      <vt:lpstr>Slide 12</vt:lpstr>
      <vt:lpstr>جهت سیاستگزاری وتصمیم گیری در مورد نحوه صدور پروانه :صلاحیت حرفه ای </vt:lpstr>
      <vt:lpstr>Slide 14</vt:lpstr>
      <vt:lpstr>صلاحیت ورودی </vt:lpstr>
      <vt:lpstr> تجدید صلاحیتRenew  هر چهار سال  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Ahmad Nejatian</dc:creator>
  <cp:lastModifiedBy>maher</cp:lastModifiedBy>
  <cp:revision>39</cp:revision>
  <dcterms:created xsi:type="dcterms:W3CDTF">2015-01-13T09:10:10Z</dcterms:created>
  <dcterms:modified xsi:type="dcterms:W3CDTF">2018-01-15T05:28:59Z</dcterms:modified>
</cp:coreProperties>
</file>